
<file path=[Content_Types].xml><?xml version="1.0" encoding="utf-8"?>
<Types xmlns="http://schemas.openxmlformats.org/package/2006/content-types">
  <Default ContentType="application/x-fontdata" Extension="fntdata"/>
  <Default ContentType="image/jpeg" Extension="jpeg"/>
  <Default ContentType="video/mp4" Extension="mp4"/>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20"/>
    <p:sldId id="257" r:id="rId21"/>
    <p:sldId id="258" r:id="rId22"/>
    <p:sldId id="259" r:id="rId23"/>
    <p:sldId id="260" r:id="rId24"/>
    <p:sldId id="261" r:id="rId25"/>
    <p:sldId id="262" r:id="rId26"/>
    <p:sldId id="263" r:id="rId27"/>
    <p:sldId id="264" r:id="rId28"/>
    <p:sldId id="265" r:id="rId29"/>
    <p:sldId id="266" r:id="rId30"/>
    <p:sldId id="267" r:id="rId31"/>
    <p:sldId id="268" r:id="rId32"/>
    <p:sldId id="269" r:id="rId33"/>
    <p:sldId id="270" r:id="rId34"/>
    <p:sldId id="271" r:id="rId35"/>
    <p:sldId id="272" r:id="rId36"/>
    <p:sldId id="273" r:id="rId37"/>
    <p:sldId id="274" r:id="rId38"/>
    <p:sldId id="275" r:id="rId39"/>
    <p:sldId id="276" r:id="rId40"/>
    <p:sldId id="277" r:id="rId41"/>
    <p:sldId id="278" r:id="rId42"/>
    <p:sldId id="279" r:id="rId43"/>
    <p:sldId id="280" r:id="rId44"/>
    <p:sldId id="281" r:id="rId45"/>
    <p:sldId id="282" r:id="rId46"/>
  </p:sldIdLst>
  <p:sldSz cx="18288000" cy="10287000"/>
  <p:notesSz cx="6858000" cy="9144000"/>
  <p:embeddedFontLst>
    <p:embeddedFont>
      <p:font typeface="Arimo" charset="1" panose="020B0604020202020204"/>
      <p:regular r:id="rId6"/>
    </p:embeddedFont>
    <p:embeddedFont>
      <p:font typeface="Arimo Bold" charset="1" panose="020B0704020202020204"/>
      <p:regular r:id="rId7"/>
    </p:embeddedFont>
    <p:embeddedFont>
      <p:font typeface="Arimo Italics" charset="1" panose="020B0604020202090204"/>
      <p:regular r:id="rId8"/>
    </p:embeddedFont>
    <p:embeddedFont>
      <p:font typeface="Arimo Bold Italics" charset="1" panose="020B0704020202090204"/>
      <p:regular r:id="rId9"/>
    </p:embeddedFont>
    <p:embeddedFont>
      <p:font typeface="Tufuli Arabic" charset="1" panose="00000500000000000000"/>
      <p:regular r:id="rId10"/>
    </p:embeddedFont>
    <p:embeddedFont>
      <p:font typeface="Tufuli Arabic Bold" charset="1" panose="00000800000000000000"/>
      <p:regular r:id="rId11"/>
    </p:embeddedFont>
    <p:embeddedFont>
      <p:font typeface="Childos Arabic" charset="1" panose="00000500000000000000"/>
      <p:regular r:id="rId12"/>
    </p:embeddedFont>
    <p:embeddedFont>
      <p:font typeface="Childos Arabic Bold" charset="1" panose="00000800000000000000"/>
      <p:regular r:id="rId13"/>
    </p:embeddedFont>
    <p:embeddedFont>
      <p:font typeface="Canva Sans" charset="1" panose="020B0503030501040103"/>
      <p:regular r:id="rId14"/>
    </p:embeddedFont>
    <p:embeddedFont>
      <p:font typeface="Canva Sans Bold" charset="1" panose="020B0803030501040103"/>
      <p:regular r:id="rId15"/>
    </p:embeddedFont>
    <p:embeddedFont>
      <p:font typeface="Canva Sans Italics" charset="1" panose="020B0503030501040103"/>
      <p:regular r:id="rId16"/>
    </p:embeddedFont>
    <p:embeddedFont>
      <p:font typeface="Canva Sans Bold Italics" charset="1" panose="020B0803030501040103"/>
      <p:regular r:id="rId17"/>
    </p:embeddedFont>
    <p:embeddedFont>
      <p:font typeface="Now" charset="1" panose="00000500000000000000"/>
      <p:regular r:id="rId18"/>
    </p:embeddedFont>
    <p:embeddedFont>
      <p:font typeface="Now Bold" charset="1" panose="00000600000000000000"/>
      <p:regular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slides/slide1.xml" Type="http://schemas.openxmlformats.org/officeDocument/2006/relationships/slide"/><Relationship Id="rId21" Target="slides/slide2.xml" Type="http://schemas.openxmlformats.org/officeDocument/2006/relationships/slide"/><Relationship Id="rId22" Target="slides/slide3.xml" Type="http://schemas.openxmlformats.org/officeDocument/2006/relationships/slide"/><Relationship Id="rId23" Target="slides/slide4.xml" Type="http://schemas.openxmlformats.org/officeDocument/2006/relationships/slide"/><Relationship Id="rId24" Target="slides/slide5.xml" Type="http://schemas.openxmlformats.org/officeDocument/2006/relationships/slide"/><Relationship Id="rId25" Target="slides/slide6.xml" Type="http://schemas.openxmlformats.org/officeDocument/2006/relationships/slide"/><Relationship Id="rId26" Target="slides/slide7.xml" Type="http://schemas.openxmlformats.org/officeDocument/2006/relationships/slide"/><Relationship Id="rId27" Target="slides/slide8.xml" Type="http://schemas.openxmlformats.org/officeDocument/2006/relationships/slide"/><Relationship Id="rId28" Target="slides/slide9.xml" Type="http://schemas.openxmlformats.org/officeDocument/2006/relationships/slide"/><Relationship Id="rId29" Target="slides/slide10.xml" Type="http://schemas.openxmlformats.org/officeDocument/2006/relationships/slide"/><Relationship Id="rId3" Target="viewProps.xml" Type="http://schemas.openxmlformats.org/officeDocument/2006/relationships/viewProps"/><Relationship Id="rId30" Target="slides/slide11.xml" Type="http://schemas.openxmlformats.org/officeDocument/2006/relationships/slide"/><Relationship Id="rId31" Target="slides/slide12.xml" Type="http://schemas.openxmlformats.org/officeDocument/2006/relationships/slide"/><Relationship Id="rId32" Target="slides/slide13.xml" Type="http://schemas.openxmlformats.org/officeDocument/2006/relationships/slide"/><Relationship Id="rId33" Target="slides/slide14.xml" Type="http://schemas.openxmlformats.org/officeDocument/2006/relationships/slide"/><Relationship Id="rId34" Target="slides/slide15.xml" Type="http://schemas.openxmlformats.org/officeDocument/2006/relationships/slide"/><Relationship Id="rId35" Target="slides/slide16.xml" Type="http://schemas.openxmlformats.org/officeDocument/2006/relationships/slide"/><Relationship Id="rId36" Target="slides/slide17.xml" Type="http://schemas.openxmlformats.org/officeDocument/2006/relationships/slide"/><Relationship Id="rId37" Target="slides/slide18.xml" Type="http://schemas.openxmlformats.org/officeDocument/2006/relationships/slide"/><Relationship Id="rId38" Target="slides/slide19.xml" Type="http://schemas.openxmlformats.org/officeDocument/2006/relationships/slide"/><Relationship Id="rId39" Target="slides/slide20.xml" Type="http://schemas.openxmlformats.org/officeDocument/2006/relationships/slide"/><Relationship Id="rId4" Target="theme/theme1.xml" Type="http://schemas.openxmlformats.org/officeDocument/2006/relationships/theme"/><Relationship Id="rId40" Target="slides/slide21.xml" Type="http://schemas.openxmlformats.org/officeDocument/2006/relationships/slide"/><Relationship Id="rId41" Target="slides/slide22.xml" Type="http://schemas.openxmlformats.org/officeDocument/2006/relationships/slide"/><Relationship Id="rId42" Target="slides/slide23.xml" Type="http://schemas.openxmlformats.org/officeDocument/2006/relationships/slide"/><Relationship Id="rId43" Target="slides/slide24.xml" Type="http://schemas.openxmlformats.org/officeDocument/2006/relationships/slide"/><Relationship Id="rId44" Target="slides/slide25.xml" Type="http://schemas.openxmlformats.org/officeDocument/2006/relationships/slide"/><Relationship Id="rId45" Target="slides/slide26.xml" Type="http://schemas.openxmlformats.org/officeDocument/2006/relationships/slide"/><Relationship Id="rId46" Target="slides/slide27.xml" Type="http://schemas.openxmlformats.org/officeDocument/2006/relationships/slide"/><Relationship Id="rId5" Target="tableStyles.xml" Type="http://schemas.openxmlformats.org/officeDocument/2006/relationships/tableStyles"/><Relationship Id="rId6" Target="fonts/font6.fntdata" Type="http://schemas.openxmlformats.org/officeDocument/2006/relationships/font"/><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svg" Type="http://schemas.openxmlformats.org/officeDocument/2006/relationships/image"/><Relationship Id="rId12" Target="../media/image11.png" Type="http://schemas.openxmlformats.org/officeDocument/2006/relationships/image"/><Relationship Id="rId13" Target="../media/image12.svg" Type="http://schemas.openxmlformats.org/officeDocument/2006/relationships/image"/><Relationship Id="rId14" Target="../media/image13.png" Type="http://schemas.openxmlformats.org/officeDocument/2006/relationships/image"/><Relationship Id="rId15" Target="../media/image14.sv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7.pn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8.pn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9.pn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 Id="rId3" Target="../media/image12.svg" Type="http://schemas.openxmlformats.org/officeDocument/2006/relationships/image"/><Relationship Id="rId4" Target="../media/image13.png" Type="http://schemas.openxmlformats.org/officeDocument/2006/relationships/image"/><Relationship Id="rId5" Target="../media/image14.svg" Type="http://schemas.openxmlformats.org/officeDocument/2006/relationships/image"/><Relationship Id="rId6" Target="../media/image7.png" Type="http://schemas.openxmlformats.org/officeDocument/2006/relationships/image"/><Relationship Id="rId7" Target="../media/image8.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3.png" Type="http://schemas.openxmlformats.org/officeDocument/2006/relationships/image"/><Relationship Id="rId11" Target="../media/image14.svg" Type="http://schemas.openxmlformats.org/officeDocument/2006/relationships/image"/><Relationship Id="rId12" Target="../media/image7.png" Type="http://schemas.openxmlformats.org/officeDocument/2006/relationships/image"/><Relationship Id="rId13" Target="../media/image8.svg" Type="http://schemas.openxmlformats.org/officeDocument/2006/relationships/image"/><Relationship Id="rId14" Target="../media/image9.png" Type="http://schemas.openxmlformats.org/officeDocument/2006/relationships/image"/><Relationship Id="rId15" Target="../media/image10.svg" Type="http://schemas.openxmlformats.org/officeDocument/2006/relationships/image"/><Relationship Id="rId16" Target="../media/image40.jpe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11.png" Type="http://schemas.openxmlformats.org/officeDocument/2006/relationships/image"/><Relationship Id="rId7" Target="../media/image12.svg" Type="http://schemas.openxmlformats.org/officeDocument/2006/relationships/image"/><Relationship Id="rId8" Target="../media/image5.png" Type="http://schemas.openxmlformats.org/officeDocument/2006/relationships/image"/><Relationship Id="rId9" Target="../media/image6.sv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3.png" Type="http://schemas.openxmlformats.org/officeDocument/2006/relationships/image"/><Relationship Id="rId11" Target="../media/image14.svg" Type="http://schemas.openxmlformats.org/officeDocument/2006/relationships/image"/><Relationship Id="rId12" Target="../media/image7.png" Type="http://schemas.openxmlformats.org/officeDocument/2006/relationships/image"/><Relationship Id="rId13" Target="../media/image8.svg" Type="http://schemas.openxmlformats.org/officeDocument/2006/relationships/image"/><Relationship Id="rId14" Target="../media/image9.png" Type="http://schemas.openxmlformats.org/officeDocument/2006/relationships/image"/><Relationship Id="rId15" Target="../media/image10.svg" Type="http://schemas.openxmlformats.org/officeDocument/2006/relationships/image"/><Relationship Id="rId16" Target="../media/image41.jpe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11.png" Type="http://schemas.openxmlformats.org/officeDocument/2006/relationships/image"/><Relationship Id="rId7" Target="../media/image12.svg" Type="http://schemas.openxmlformats.org/officeDocument/2006/relationships/image"/><Relationship Id="rId8" Target="../media/image5.png" Type="http://schemas.openxmlformats.org/officeDocument/2006/relationships/image"/><Relationship Id="rId9" Target="../media/image6.sv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3.png" Type="http://schemas.openxmlformats.org/officeDocument/2006/relationships/image"/><Relationship Id="rId11" Target="../media/image14.svg" Type="http://schemas.openxmlformats.org/officeDocument/2006/relationships/image"/><Relationship Id="rId12" Target="../media/image7.png" Type="http://schemas.openxmlformats.org/officeDocument/2006/relationships/image"/><Relationship Id="rId13" Target="../media/image8.svg" Type="http://schemas.openxmlformats.org/officeDocument/2006/relationships/image"/><Relationship Id="rId14" Target="../media/image9.png" Type="http://schemas.openxmlformats.org/officeDocument/2006/relationships/image"/><Relationship Id="rId15" Target="../media/image10.svg" Type="http://schemas.openxmlformats.org/officeDocument/2006/relationships/image"/><Relationship Id="rId16" Target="../media/image42.jpe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11.png" Type="http://schemas.openxmlformats.org/officeDocument/2006/relationships/image"/><Relationship Id="rId7" Target="../media/image12.svg" Type="http://schemas.openxmlformats.org/officeDocument/2006/relationships/image"/><Relationship Id="rId8" Target="../media/image5.png" Type="http://schemas.openxmlformats.org/officeDocument/2006/relationships/image"/><Relationship Id="rId9" Target="../media/image6.sv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3.png" Type="http://schemas.openxmlformats.org/officeDocument/2006/relationships/image"/><Relationship Id="rId11" Target="../media/image14.svg" Type="http://schemas.openxmlformats.org/officeDocument/2006/relationships/image"/><Relationship Id="rId12" Target="../media/image7.png" Type="http://schemas.openxmlformats.org/officeDocument/2006/relationships/image"/><Relationship Id="rId13" Target="../media/image8.svg" Type="http://schemas.openxmlformats.org/officeDocument/2006/relationships/image"/><Relationship Id="rId14" Target="../media/image9.png" Type="http://schemas.openxmlformats.org/officeDocument/2006/relationships/image"/><Relationship Id="rId15" Target="../media/image10.svg" Type="http://schemas.openxmlformats.org/officeDocument/2006/relationships/image"/><Relationship Id="rId16" Target="../media/image43.jpe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11.png" Type="http://schemas.openxmlformats.org/officeDocument/2006/relationships/image"/><Relationship Id="rId7" Target="../media/image12.svg" Type="http://schemas.openxmlformats.org/officeDocument/2006/relationships/image"/><Relationship Id="rId8" Target="../media/image5.png" Type="http://schemas.openxmlformats.org/officeDocument/2006/relationships/image"/><Relationship Id="rId9" Target="../media/image6.sv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10" Target="../media/VAFOpDw6JE4.mp4" Type="http://schemas.microsoft.com/office/2007/relationships/media"/><Relationship Id="rId2" Target="../media/image11.png" Type="http://schemas.openxmlformats.org/officeDocument/2006/relationships/image"/><Relationship Id="rId3" Target="../media/image12.svg" Type="http://schemas.openxmlformats.org/officeDocument/2006/relationships/image"/><Relationship Id="rId4" Target="../media/image13.png" Type="http://schemas.openxmlformats.org/officeDocument/2006/relationships/image"/><Relationship Id="rId5" Target="../media/image14.svg" Type="http://schemas.openxmlformats.org/officeDocument/2006/relationships/image"/><Relationship Id="rId6" Target="../media/image7.png" Type="http://schemas.openxmlformats.org/officeDocument/2006/relationships/image"/><Relationship Id="rId7" Target="../media/image8.svg" Type="http://schemas.openxmlformats.org/officeDocument/2006/relationships/image"/><Relationship Id="rId8" Target="../media/image44.jpeg" Type="http://schemas.openxmlformats.org/officeDocument/2006/relationships/image"/><Relationship Id="rId9" Target="../media/VAFOpDw6JE4.mp4" Type="http://schemas.openxmlformats.org/officeDocument/2006/relationships/video"/></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 Id="rId3" Target="../media/image12.svg" Type="http://schemas.openxmlformats.org/officeDocument/2006/relationships/image"/><Relationship Id="rId4" Target="../media/image13.png" Type="http://schemas.openxmlformats.org/officeDocument/2006/relationships/image"/><Relationship Id="rId5" Target="../media/image14.svg" Type="http://schemas.openxmlformats.org/officeDocument/2006/relationships/image"/><Relationship Id="rId6" Target="../media/image7.png" Type="http://schemas.openxmlformats.org/officeDocument/2006/relationships/image"/><Relationship Id="rId7" Target="../media/image8.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3.png" Type="http://schemas.openxmlformats.org/officeDocument/2006/relationships/image"/><Relationship Id="rId11" Target="../media/image24.svg" Type="http://schemas.openxmlformats.org/officeDocument/2006/relationships/image"/><Relationship Id="rId12" Target="../media/image25.png" Type="http://schemas.openxmlformats.org/officeDocument/2006/relationships/image"/><Relationship Id="rId13" Target="../media/image26.svg" Type="http://schemas.openxmlformats.org/officeDocument/2006/relationships/image"/><Relationship Id="rId14" Target="../media/image9.png" Type="http://schemas.openxmlformats.org/officeDocument/2006/relationships/image"/><Relationship Id="rId15" Target="../media/image10.svg" Type="http://schemas.openxmlformats.org/officeDocument/2006/relationships/image"/><Relationship Id="rId16" Target="../media/image13.png" Type="http://schemas.openxmlformats.org/officeDocument/2006/relationships/image"/><Relationship Id="rId17" Target="../media/image14.svg" Type="http://schemas.openxmlformats.org/officeDocument/2006/relationships/image"/><Relationship Id="rId18" Target="../media/image7.png" Type="http://schemas.openxmlformats.org/officeDocument/2006/relationships/image"/><Relationship Id="rId19" Target="../media/image8.svg" Type="http://schemas.openxmlformats.org/officeDocument/2006/relationships/image"/><Relationship Id="rId2" Target="../media/image15.png" Type="http://schemas.openxmlformats.org/officeDocument/2006/relationships/image"/><Relationship Id="rId20" Target="../media/image27.png" Type="http://schemas.openxmlformats.org/officeDocument/2006/relationships/image"/><Relationship Id="rId21" Target="../media/image28.svg" Type="http://schemas.openxmlformats.org/officeDocument/2006/relationships/image"/><Relationship Id="rId22" Target="../media/image11.png" Type="http://schemas.openxmlformats.org/officeDocument/2006/relationships/image"/><Relationship Id="rId23" Target="../media/image12.svg" Type="http://schemas.openxmlformats.org/officeDocument/2006/relationships/image"/><Relationship Id="rId3" Target="../media/image16.svg" Type="http://schemas.openxmlformats.org/officeDocument/2006/relationships/image"/><Relationship Id="rId4" Target="../media/image17.png" Type="http://schemas.openxmlformats.org/officeDocument/2006/relationships/image"/><Relationship Id="rId5" Target="../media/image18.svg" Type="http://schemas.openxmlformats.org/officeDocument/2006/relationships/image"/><Relationship Id="rId6" Target="../media/image19.png" Type="http://schemas.openxmlformats.org/officeDocument/2006/relationships/image"/><Relationship Id="rId7" Target="../media/image20.svg" Type="http://schemas.openxmlformats.org/officeDocument/2006/relationships/image"/><Relationship Id="rId8" Target="../media/image21.png" Type="http://schemas.openxmlformats.org/officeDocument/2006/relationships/image"/><Relationship Id="rId9" Target="../media/image22.sv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5.jpeg" Type="http://schemas.openxmlformats.org/officeDocument/2006/relationships/image"/><Relationship Id="rId11" Target="../media/VAFOx-Na60A.mp4" Type="http://schemas.openxmlformats.org/officeDocument/2006/relationships/video"/><Relationship Id="rId12" Target="../media/VAFOx-Na60A.mp4" Type="http://schemas.microsoft.com/office/2007/relationships/media"/><Relationship Id="rId2" Target="../media/image7.png" Type="http://schemas.openxmlformats.org/officeDocument/2006/relationships/image"/><Relationship Id="rId3" Target="../media/image8.svg" Type="http://schemas.openxmlformats.org/officeDocument/2006/relationships/image"/><Relationship Id="rId4" Target="../media/image11.png" Type="http://schemas.openxmlformats.org/officeDocument/2006/relationships/image"/><Relationship Id="rId5" Target="../media/image12.svg" Type="http://schemas.openxmlformats.org/officeDocument/2006/relationships/image"/><Relationship Id="rId6" Target="../media/image13.png" Type="http://schemas.openxmlformats.org/officeDocument/2006/relationships/image"/><Relationship Id="rId7" Target="../media/image14.svg" Type="http://schemas.openxmlformats.org/officeDocument/2006/relationships/image"/><Relationship Id="rId8" Target="../media/image9.png" Type="http://schemas.openxmlformats.org/officeDocument/2006/relationships/image"/><Relationship Id="rId9" Target="../media/image10.sv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3.png" Type="http://schemas.openxmlformats.org/officeDocument/2006/relationships/image"/><Relationship Id="rId11" Target="../media/image14.svg" Type="http://schemas.openxmlformats.org/officeDocument/2006/relationships/image"/><Relationship Id="rId12" Target="../media/image11.png" Type="http://schemas.openxmlformats.org/officeDocument/2006/relationships/image"/><Relationship Id="rId13" Target="../media/image12.svg" Type="http://schemas.openxmlformats.org/officeDocument/2006/relationships/image"/><Relationship Id="rId14" Target="../media/image9.png" Type="http://schemas.openxmlformats.org/officeDocument/2006/relationships/image"/><Relationship Id="rId15" Target="../media/image10.svg" Type="http://schemas.openxmlformats.org/officeDocument/2006/relationships/image"/><Relationship Id="rId16" Target="../media/image46.jpeg" Type="http://schemas.openxmlformats.org/officeDocument/2006/relationships/image"/><Relationship Id="rId17" Target="../media/VAFOxzDPuwA.mp4" Type="http://schemas.openxmlformats.org/officeDocument/2006/relationships/video"/><Relationship Id="rId18" Target="../media/VAFOxzDPuwA.mp4" Type="http://schemas.microsoft.com/office/2007/relationships/media"/><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7.jpeg" Type="http://schemas.openxmlformats.org/officeDocument/2006/relationships/image"/><Relationship Id="rId11" Target="../media/VAFOx1P5RV0.mp4" Type="http://schemas.openxmlformats.org/officeDocument/2006/relationships/video"/><Relationship Id="rId12" Target="../media/VAFOx1P5RV0.mp4" Type="http://schemas.microsoft.com/office/2007/relationships/media"/><Relationship Id="rId2" Target="../media/image11.png" Type="http://schemas.openxmlformats.org/officeDocument/2006/relationships/image"/><Relationship Id="rId3" Target="../media/image12.svg" Type="http://schemas.openxmlformats.org/officeDocument/2006/relationships/image"/><Relationship Id="rId4" Target="../media/image7.png" Type="http://schemas.openxmlformats.org/officeDocument/2006/relationships/image"/><Relationship Id="rId5" Target="../media/image8.svg" Type="http://schemas.openxmlformats.org/officeDocument/2006/relationships/image"/><Relationship Id="rId6" Target="../media/image9.png" Type="http://schemas.openxmlformats.org/officeDocument/2006/relationships/image"/><Relationship Id="rId7" Target="../media/image10.svg" Type="http://schemas.openxmlformats.org/officeDocument/2006/relationships/image"/><Relationship Id="rId8" Target="../media/image13.png" Type="http://schemas.openxmlformats.org/officeDocument/2006/relationships/image"/><Relationship Id="rId9" Target="../media/image14.sv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3.png" Type="http://schemas.openxmlformats.org/officeDocument/2006/relationships/image"/><Relationship Id="rId11" Target="../media/image14.svg" Type="http://schemas.openxmlformats.org/officeDocument/2006/relationships/image"/><Relationship Id="rId12" Target="../media/image7.png" Type="http://schemas.openxmlformats.org/officeDocument/2006/relationships/image"/><Relationship Id="rId13" Target="../media/image8.svg" Type="http://schemas.openxmlformats.org/officeDocument/2006/relationships/image"/><Relationship Id="rId14" Target="../media/image11.png" Type="http://schemas.openxmlformats.org/officeDocument/2006/relationships/image"/><Relationship Id="rId15" Target="../media/image12.svg" Type="http://schemas.openxmlformats.org/officeDocument/2006/relationships/image"/><Relationship Id="rId16" Target="../media/image48.jpeg" Type="http://schemas.openxmlformats.org/officeDocument/2006/relationships/image"/><Relationship Id="rId17" Target="../media/VAFOx6YrU9g.mp4" Type="http://schemas.openxmlformats.org/officeDocument/2006/relationships/video"/><Relationship Id="rId18" Target="../media/VAFOx6YrU9g.mp4" Type="http://schemas.microsoft.com/office/2007/relationships/media"/><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9.png" Type="http://schemas.openxmlformats.org/officeDocument/2006/relationships/image"/><Relationship Id="rId9" Target="../media/image10.sv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 Id="rId3" Target="../media/image12.svg" Type="http://schemas.openxmlformats.org/officeDocument/2006/relationships/image"/><Relationship Id="rId4" Target="../media/image13.png" Type="http://schemas.openxmlformats.org/officeDocument/2006/relationships/image"/><Relationship Id="rId5" Target="../media/image14.svg" Type="http://schemas.openxmlformats.org/officeDocument/2006/relationships/image"/><Relationship Id="rId6" Target="../media/image7.png" Type="http://schemas.openxmlformats.org/officeDocument/2006/relationships/image"/><Relationship Id="rId7" Target="../media/image8.sv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png" Type="http://schemas.openxmlformats.org/officeDocument/2006/relationships/image"/><Relationship Id="rId11" Target="../media/image12.svg" Type="http://schemas.openxmlformats.org/officeDocument/2006/relationships/image"/><Relationship Id="rId12" Target="../media/image49.jpeg" Type="http://schemas.openxmlformats.org/officeDocument/2006/relationships/image"/><Relationship Id="rId13" Target="../media/VAFOzOig5Vw.mp4" Type="http://schemas.openxmlformats.org/officeDocument/2006/relationships/video"/><Relationship Id="rId14" Target="../media/VAFOzOig5Vw.mp4" Type="http://schemas.microsoft.com/office/2007/relationships/media"/><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png" Type="http://schemas.openxmlformats.org/officeDocument/2006/relationships/image"/><Relationship Id="rId11" Target="../media/image12.svg" Type="http://schemas.openxmlformats.org/officeDocument/2006/relationships/image"/><Relationship Id="rId12" Target="../media/image50.jpeg" Type="http://schemas.openxmlformats.org/officeDocument/2006/relationships/image"/><Relationship Id="rId13" Target="../media/image51.jpeg" Type="http://schemas.openxmlformats.org/officeDocument/2006/relationships/image"/><Relationship Id="rId14" Target="../media/image52.jpe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3.jpeg" Type="http://schemas.openxmlformats.org/officeDocument/2006/relationships/image"/><Relationship Id="rId11" Target="../media/VAFOx-WCcSk.mp4" Type="http://schemas.openxmlformats.org/officeDocument/2006/relationships/video"/><Relationship Id="rId12" Target="../media/VAFOx-WCcSk.mp4" Type="http://schemas.microsoft.com/office/2007/relationships/media"/><Relationship Id="rId2" Target="../media/image11.png" Type="http://schemas.openxmlformats.org/officeDocument/2006/relationships/image"/><Relationship Id="rId3" Target="../media/image12.svg" Type="http://schemas.openxmlformats.org/officeDocument/2006/relationships/image"/><Relationship Id="rId4" Target="../media/image7.png" Type="http://schemas.openxmlformats.org/officeDocument/2006/relationships/image"/><Relationship Id="rId5" Target="../media/image8.svg" Type="http://schemas.openxmlformats.org/officeDocument/2006/relationships/image"/><Relationship Id="rId6" Target="../media/image9.png" Type="http://schemas.openxmlformats.org/officeDocument/2006/relationships/image"/><Relationship Id="rId7" Target="../media/image10.svg" Type="http://schemas.openxmlformats.org/officeDocument/2006/relationships/image"/><Relationship Id="rId8" Target="../media/image13.png" Type="http://schemas.openxmlformats.org/officeDocument/2006/relationships/image"/><Relationship Id="rId9" Target="../media/image14.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3.png" Type="http://schemas.openxmlformats.org/officeDocument/2006/relationships/image"/><Relationship Id="rId11" Target="../media/image24.svg" Type="http://schemas.openxmlformats.org/officeDocument/2006/relationships/image"/><Relationship Id="rId12" Target="../media/image25.png" Type="http://schemas.openxmlformats.org/officeDocument/2006/relationships/image"/><Relationship Id="rId13" Target="../media/image26.svg" Type="http://schemas.openxmlformats.org/officeDocument/2006/relationships/image"/><Relationship Id="rId14" Target="../media/image9.png" Type="http://schemas.openxmlformats.org/officeDocument/2006/relationships/image"/><Relationship Id="rId15" Target="../media/image10.svg" Type="http://schemas.openxmlformats.org/officeDocument/2006/relationships/image"/><Relationship Id="rId16" Target="../media/image13.png" Type="http://schemas.openxmlformats.org/officeDocument/2006/relationships/image"/><Relationship Id="rId17" Target="../media/image14.svg" Type="http://schemas.openxmlformats.org/officeDocument/2006/relationships/image"/><Relationship Id="rId18" Target="../media/image7.png" Type="http://schemas.openxmlformats.org/officeDocument/2006/relationships/image"/><Relationship Id="rId19" Target="../media/image8.svg" Type="http://schemas.openxmlformats.org/officeDocument/2006/relationships/image"/><Relationship Id="rId2" Target="../media/image15.png" Type="http://schemas.openxmlformats.org/officeDocument/2006/relationships/image"/><Relationship Id="rId20" Target="../media/image27.png" Type="http://schemas.openxmlformats.org/officeDocument/2006/relationships/image"/><Relationship Id="rId21" Target="../media/image28.svg" Type="http://schemas.openxmlformats.org/officeDocument/2006/relationships/image"/><Relationship Id="rId22" Target="../media/image11.png" Type="http://schemas.openxmlformats.org/officeDocument/2006/relationships/image"/><Relationship Id="rId23" Target="../media/image12.svg" Type="http://schemas.openxmlformats.org/officeDocument/2006/relationships/image"/><Relationship Id="rId24" Target="../media/image29.jpeg" Type="http://schemas.openxmlformats.org/officeDocument/2006/relationships/image"/><Relationship Id="rId25" Target="../media/VAFOpM-Ed_c.mp4" Type="http://schemas.openxmlformats.org/officeDocument/2006/relationships/video"/><Relationship Id="rId26" Target="../media/VAFOpM-Ed_c.mp4" Type="http://schemas.microsoft.com/office/2007/relationships/media"/><Relationship Id="rId3" Target="../media/image16.svg" Type="http://schemas.openxmlformats.org/officeDocument/2006/relationships/image"/><Relationship Id="rId4" Target="../media/image17.png" Type="http://schemas.openxmlformats.org/officeDocument/2006/relationships/image"/><Relationship Id="rId5" Target="../media/image18.svg" Type="http://schemas.openxmlformats.org/officeDocument/2006/relationships/image"/><Relationship Id="rId6" Target="../media/image19.png" Type="http://schemas.openxmlformats.org/officeDocument/2006/relationships/image"/><Relationship Id="rId7" Target="../media/image20.svg" Type="http://schemas.openxmlformats.org/officeDocument/2006/relationships/image"/><Relationship Id="rId8" Target="../media/image21.png" Type="http://schemas.openxmlformats.org/officeDocument/2006/relationships/image"/><Relationship Id="rId9" Target="../media/image22.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10.svg" Type="http://schemas.openxmlformats.org/officeDocument/2006/relationships/image"/><Relationship Id="rId4" Target="../media/image11.png" Type="http://schemas.openxmlformats.org/officeDocument/2006/relationships/image"/><Relationship Id="rId5" Target="../media/image12.svg" Type="http://schemas.openxmlformats.org/officeDocument/2006/relationships/image"/><Relationship Id="rId6" Target="../media/image13.png" Type="http://schemas.openxmlformats.org/officeDocument/2006/relationships/image"/><Relationship Id="rId7" Target="../media/image14.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3.png" Type="http://schemas.openxmlformats.org/officeDocument/2006/relationships/image"/><Relationship Id="rId11" Target="../media/image14.svg" Type="http://schemas.openxmlformats.org/officeDocument/2006/relationships/image"/><Relationship Id="rId12" Target="../media/image7.png" Type="http://schemas.openxmlformats.org/officeDocument/2006/relationships/image"/><Relationship Id="rId13" Target="../media/image8.svg" Type="http://schemas.openxmlformats.org/officeDocument/2006/relationships/image"/><Relationship Id="rId14" Target="../media/image9.png" Type="http://schemas.openxmlformats.org/officeDocument/2006/relationships/image"/><Relationship Id="rId15" Target="../media/image10.svg" Type="http://schemas.openxmlformats.org/officeDocument/2006/relationships/image"/><Relationship Id="rId16" Target="../media/image30.pn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11.png" Type="http://schemas.openxmlformats.org/officeDocument/2006/relationships/image"/><Relationship Id="rId7" Target="../media/image12.svg" Type="http://schemas.openxmlformats.org/officeDocument/2006/relationships/image"/><Relationship Id="rId8" Target="../media/image5.png" Type="http://schemas.openxmlformats.org/officeDocument/2006/relationships/image"/><Relationship Id="rId9" Target="../media/image6.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3.png" Type="http://schemas.openxmlformats.org/officeDocument/2006/relationships/image"/><Relationship Id="rId11" Target="../media/image14.svg" Type="http://schemas.openxmlformats.org/officeDocument/2006/relationships/image"/><Relationship Id="rId12" Target="../media/image7.png" Type="http://schemas.openxmlformats.org/officeDocument/2006/relationships/image"/><Relationship Id="rId13" Target="../media/image8.svg" Type="http://schemas.openxmlformats.org/officeDocument/2006/relationships/image"/><Relationship Id="rId14" Target="../media/image9.png" Type="http://schemas.openxmlformats.org/officeDocument/2006/relationships/image"/><Relationship Id="rId15" Target="../media/image10.svg" Type="http://schemas.openxmlformats.org/officeDocument/2006/relationships/image"/><Relationship Id="rId16" Target="../media/image31.jpe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11.png" Type="http://schemas.openxmlformats.org/officeDocument/2006/relationships/image"/><Relationship Id="rId7" Target="../media/image12.svg" Type="http://schemas.openxmlformats.org/officeDocument/2006/relationships/image"/><Relationship Id="rId8" Target="../media/image5.png" Type="http://schemas.openxmlformats.org/officeDocument/2006/relationships/image"/><Relationship Id="rId9" Target="../media/image6.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2.jpeg" Type="http://schemas.openxmlformats.org/officeDocument/2006/relationships/image"/><Relationship Id="rId2" Target="../media/image9.png" Type="http://schemas.openxmlformats.org/officeDocument/2006/relationships/image"/><Relationship Id="rId3" Target="../media/image10.svg" Type="http://schemas.openxmlformats.org/officeDocument/2006/relationships/image"/><Relationship Id="rId4" Target="../media/image11.png" Type="http://schemas.openxmlformats.org/officeDocument/2006/relationships/image"/><Relationship Id="rId5" Target="../media/image12.svg" Type="http://schemas.openxmlformats.org/officeDocument/2006/relationships/image"/><Relationship Id="rId6" Target="../media/image13.png" Type="http://schemas.openxmlformats.org/officeDocument/2006/relationships/image"/><Relationship Id="rId7" Target="../media/image14.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3.png" Type="http://schemas.openxmlformats.org/officeDocument/2006/relationships/image"/><Relationship Id="rId11" Target="../media/image34.png" Type="http://schemas.openxmlformats.org/officeDocument/2006/relationships/image"/><Relationship Id="rId12" Target="../media/image35.png" Type="http://schemas.openxmlformats.org/officeDocument/2006/relationships/image"/><Relationship Id="rId13" Target="../media/image36.pn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 Id="rId3" Target="../media/image12.svg" Type="http://schemas.openxmlformats.org/officeDocument/2006/relationships/image"/><Relationship Id="rId4" Target="../media/image13.png" Type="http://schemas.openxmlformats.org/officeDocument/2006/relationships/image"/><Relationship Id="rId5" Target="../media/image14.svg" Type="http://schemas.openxmlformats.org/officeDocument/2006/relationships/image"/><Relationship Id="rId6" Target="../media/image7.png" Type="http://schemas.openxmlformats.org/officeDocument/2006/relationships/image"/><Relationship Id="rId7" Target="../media/image8.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322F5D"/>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alphaModFix amt="6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280154" y="-913673"/>
            <a:ext cx="11113777" cy="11100929"/>
          </a:xfrm>
          <a:prstGeom prst="rect">
            <a:avLst/>
          </a:prstGeom>
        </p:spPr>
      </p:pic>
      <p:pic>
        <p:nvPicPr>
          <p:cNvPr name="Picture 3" id="3"/>
          <p:cNvPicPr>
            <a:picLocks noChangeAspect="true"/>
          </p:cNvPicPr>
          <p:nvPr/>
        </p:nvPicPr>
        <p:blipFill>
          <a:blip r:embed="rId2">
            <a:alphaModFix amt="6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10833624" y="-1228424"/>
            <a:ext cx="11113777" cy="11100929"/>
          </a:xfrm>
          <a:prstGeom prst="rect">
            <a:avLst/>
          </a:prstGeom>
        </p:spPr>
      </p:pic>
      <p:pic>
        <p:nvPicPr>
          <p:cNvPr name="Picture 4" id="4"/>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518861">
            <a:off x="10317770" y="4140016"/>
            <a:ext cx="13918397" cy="9211448"/>
          </a:xfrm>
          <a:prstGeom prst="rect">
            <a:avLst/>
          </a:prstGeom>
        </p:spPr>
      </p:pic>
      <p:pic>
        <p:nvPicPr>
          <p:cNvPr name="Picture 5" id="5"/>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8400388">
            <a:off x="-2757170" y="-3704233"/>
            <a:ext cx="9275366" cy="9275366"/>
          </a:xfrm>
          <a:prstGeom prst="rect">
            <a:avLst/>
          </a:prstGeom>
        </p:spPr>
      </p:pic>
      <p:sp>
        <p:nvSpPr>
          <p:cNvPr name="TextBox 6" id="6"/>
          <p:cNvSpPr txBox="true"/>
          <p:nvPr/>
        </p:nvSpPr>
        <p:spPr>
          <a:xfrm rot="0">
            <a:off x="2127391" y="3355934"/>
            <a:ext cx="14033217" cy="1817915"/>
          </a:xfrm>
          <a:prstGeom prst="rect">
            <a:avLst/>
          </a:prstGeom>
        </p:spPr>
        <p:txBody>
          <a:bodyPr anchor="t" rtlCol="false" tIns="0" lIns="0" bIns="0" rIns="0">
            <a:spAutoFit/>
          </a:bodyPr>
          <a:lstStyle/>
          <a:p>
            <a:pPr algn="ctr" marL="0" indent="0" lvl="0">
              <a:lnSpc>
                <a:spcPts val="13455"/>
              </a:lnSpc>
              <a:spcBef>
                <a:spcPct val="0"/>
              </a:spcBef>
            </a:pPr>
            <a:r>
              <a:rPr lang="en-US" sz="11212">
                <a:solidFill>
                  <a:srgbClr val="F1F1F1"/>
                </a:solidFill>
                <a:cs typeface="Childos Arabic Bold"/>
              </a:rPr>
              <a:t>الاسبوع العالمي للفضاء </a:t>
            </a:r>
          </a:p>
        </p:txBody>
      </p:sp>
      <p:grpSp>
        <p:nvGrpSpPr>
          <p:cNvPr name="Group 7" id="7"/>
          <p:cNvGrpSpPr/>
          <p:nvPr/>
        </p:nvGrpSpPr>
        <p:grpSpPr>
          <a:xfrm rot="0">
            <a:off x="4287240" y="5793282"/>
            <a:ext cx="9713520" cy="1673819"/>
            <a:chOff x="0" y="0"/>
            <a:chExt cx="12951361" cy="2231759"/>
          </a:xfrm>
        </p:grpSpPr>
        <p:grpSp>
          <p:nvGrpSpPr>
            <p:cNvPr name="Group 8" id="8"/>
            <p:cNvGrpSpPr/>
            <p:nvPr/>
          </p:nvGrpSpPr>
          <p:grpSpPr>
            <a:xfrm rot="0">
              <a:off x="0" y="0"/>
              <a:ext cx="12951361" cy="2231759"/>
              <a:chOff x="0" y="0"/>
              <a:chExt cx="13762280" cy="2371495"/>
            </a:xfrm>
          </p:grpSpPr>
          <p:sp>
            <p:nvSpPr>
              <p:cNvPr name="Freeform 9" id="9"/>
              <p:cNvSpPr/>
              <p:nvPr/>
            </p:nvSpPr>
            <p:spPr>
              <a:xfrm>
                <a:off x="304800" y="304800"/>
                <a:ext cx="13457479" cy="2066695"/>
              </a:xfrm>
              <a:custGeom>
                <a:avLst/>
                <a:gdLst/>
                <a:ahLst/>
                <a:cxnLst/>
                <a:rect r="r" b="b" t="t" l="l"/>
                <a:pathLst>
                  <a:path h="2066695" w="13457479">
                    <a:moveTo>
                      <a:pt x="13457479" y="0"/>
                    </a:moveTo>
                    <a:lnTo>
                      <a:pt x="13457479" y="2066695"/>
                    </a:lnTo>
                    <a:lnTo>
                      <a:pt x="0" y="2066695"/>
                    </a:lnTo>
                    <a:lnTo>
                      <a:pt x="0" y="1761895"/>
                    </a:lnTo>
                    <a:lnTo>
                      <a:pt x="13152679" y="1761895"/>
                    </a:lnTo>
                    <a:lnTo>
                      <a:pt x="13152679" y="0"/>
                    </a:lnTo>
                    <a:close/>
                  </a:path>
                </a:pathLst>
              </a:custGeom>
              <a:solidFill>
                <a:srgbClr val="1E1C40"/>
              </a:solidFill>
            </p:spPr>
          </p:sp>
          <p:sp>
            <p:nvSpPr>
              <p:cNvPr name="Freeform 10" id="10"/>
              <p:cNvSpPr/>
              <p:nvPr/>
            </p:nvSpPr>
            <p:spPr>
              <a:xfrm>
                <a:off x="0" y="0"/>
                <a:ext cx="13457479" cy="2066695"/>
              </a:xfrm>
              <a:custGeom>
                <a:avLst/>
                <a:gdLst/>
                <a:ahLst/>
                <a:cxnLst/>
                <a:rect r="r" b="b" t="t" l="l"/>
                <a:pathLst>
                  <a:path h="2066695" w="13457479">
                    <a:moveTo>
                      <a:pt x="0" y="0"/>
                    </a:moveTo>
                    <a:lnTo>
                      <a:pt x="13457479" y="0"/>
                    </a:lnTo>
                    <a:lnTo>
                      <a:pt x="13457479" y="2066695"/>
                    </a:lnTo>
                    <a:lnTo>
                      <a:pt x="0" y="2066695"/>
                    </a:lnTo>
                    <a:close/>
                  </a:path>
                </a:pathLst>
              </a:custGeom>
              <a:solidFill>
                <a:srgbClr val="AC47AA"/>
              </a:solidFill>
            </p:spPr>
          </p:sp>
        </p:grpSp>
        <p:sp>
          <p:nvSpPr>
            <p:cNvPr name="TextBox 11" id="11"/>
            <p:cNvSpPr txBox="true"/>
            <p:nvPr/>
          </p:nvSpPr>
          <p:spPr>
            <a:xfrm rot="0">
              <a:off x="894709" y="409341"/>
              <a:ext cx="10779219" cy="985292"/>
            </a:xfrm>
            <a:prstGeom prst="rect">
              <a:avLst/>
            </a:prstGeom>
          </p:spPr>
          <p:txBody>
            <a:bodyPr anchor="t" rtlCol="false" tIns="0" lIns="0" bIns="0" rIns="0">
              <a:spAutoFit/>
            </a:bodyPr>
            <a:lstStyle/>
            <a:p>
              <a:pPr algn="ctr" marL="0" indent="0" lvl="0">
                <a:lnSpc>
                  <a:spcPts val="5983"/>
                </a:lnSpc>
                <a:spcBef>
                  <a:spcPct val="0"/>
                </a:spcBef>
              </a:pPr>
            </a:p>
          </p:txBody>
        </p:sp>
      </p:grpSp>
      <p:pic>
        <p:nvPicPr>
          <p:cNvPr name="Picture 12" id="12"/>
          <p:cNvPicPr>
            <a:picLocks noChangeAspect="true"/>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0" t="0" r="0" b="0"/>
          <a:stretch>
            <a:fillRect/>
          </a:stretch>
        </p:blipFill>
        <p:spPr>
          <a:xfrm flipH="false" flipV="false" rot="0">
            <a:off x="-285201" y="2519385"/>
            <a:ext cx="3912812" cy="3891469"/>
          </a:xfrm>
          <a:prstGeom prst="rect">
            <a:avLst/>
          </a:prstGeom>
        </p:spPr>
      </p:pic>
      <p:pic>
        <p:nvPicPr>
          <p:cNvPr name="Picture 13" id="13"/>
          <p:cNvPicPr>
            <a:picLocks noChangeAspect="true"/>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0" t="0" r="0" b="0"/>
          <a:stretch>
            <a:fillRect/>
          </a:stretch>
        </p:blipFill>
        <p:spPr>
          <a:xfrm flipH="false" flipV="false" rot="0">
            <a:off x="2127391" y="7907139"/>
            <a:ext cx="3627054" cy="3627054"/>
          </a:xfrm>
          <a:prstGeom prst="rect">
            <a:avLst/>
          </a:prstGeom>
        </p:spPr>
      </p:pic>
      <p:pic>
        <p:nvPicPr>
          <p:cNvPr name="Picture 14" id="14"/>
          <p:cNvPicPr>
            <a:picLocks noChangeAspect="true"/>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0" t="0" r="0" b="0"/>
          <a:stretch>
            <a:fillRect/>
          </a:stretch>
        </p:blipFill>
        <p:spPr>
          <a:xfrm flipH="false" flipV="false" rot="3171075">
            <a:off x="10602681" y="-925110"/>
            <a:ext cx="5698623" cy="3294840"/>
          </a:xfrm>
          <a:prstGeom prst="rect">
            <a:avLst/>
          </a:prstGeom>
        </p:spPr>
      </p:pic>
      <p:pic>
        <p:nvPicPr>
          <p:cNvPr name="Picture 15" id="15"/>
          <p:cNvPicPr>
            <a:picLocks noChangeAspect="true"/>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l="0" t="0" r="0" b="0"/>
          <a:stretch>
            <a:fillRect/>
          </a:stretch>
        </p:blipFill>
        <p:spPr>
          <a:xfrm flipH="false" flipV="false" rot="2371672">
            <a:off x="15181469" y="4556302"/>
            <a:ext cx="1606870" cy="6012098"/>
          </a:xfrm>
          <a:prstGeom prst="rect">
            <a:avLst/>
          </a:prstGeom>
        </p:spPr>
      </p:pic>
      <p:pic>
        <p:nvPicPr>
          <p:cNvPr name="Picture 16" id="16"/>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518861">
            <a:off x="10470170" y="4292416"/>
            <a:ext cx="13918397" cy="9211448"/>
          </a:xfrm>
          <a:prstGeom prst="rect">
            <a:avLst/>
          </a:prstGeom>
        </p:spPr>
      </p:pic>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322F5D"/>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alphaModFix amt="6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280154" y="-913673"/>
            <a:ext cx="11113777" cy="11100929"/>
          </a:xfrm>
          <a:prstGeom prst="rect">
            <a:avLst/>
          </a:prstGeom>
        </p:spPr>
      </p:pic>
      <p:pic>
        <p:nvPicPr>
          <p:cNvPr name="Picture 3" id="3"/>
          <p:cNvPicPr>
            <a:picLocks noChangeAspect="true"/>
          </p:cNvPicPr>
          <p:nvPr/>
        </p:nvPicPr>
        <p:blipFill>
          <a:blip r:embed="rId2">
            <a:alphaModFix amt="6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10833624" y="-1228424"/>
            <a:ext cx="11113777" cy="11100929"/>
          </a:xfrm>
          <a:prstGeom prst="rect">
            <a:avLst/>
          </a:prstGeom>
        </p:spPr>
      </p:pic>
      <p:pic>
        <p:nvPicPr>
          <p:cNvPr name="Picture 4" id="4"/>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0">
            <a:off x="-3397643" y="-3503353"/>
            <a:ext cx="12041426" cy="7969235"/>
          </a:xfrm>
          <a:prstGeom prst="rect">
            <a:avLst/>
          </a:prstGeom>
        </p:spPr>
      </p:pic>
      <p:pic>
        <p:nvPicPr>
          <p:cNvPr name="Picture 5" id="5"/>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10800000">
            <a:off x="4213998" y="5691438"/>
            <a:ext cx="9860005" cy="9860005"/>
          </a:xfrm>
          <a:prstGeom prst="rect">
            <a:avLst/>
          </a:prstGeom>
        </p:spPr>
      </p:pic>
      <p:pic>
        <p:nvPicPr>
          <p:cNvPr name="Picture 6" id="6"/>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3738751">
            <a:off x="9456392" y="-3597766"/>
            <a:ext cx="12326742" cy="8158062"/>
          </a:xfrm>
          <a:prstGeom prst="rect">
            <a:avLst/>
          </a:prstGeom>
        </p:spPr>
      </p:pic>
      <p:pic>
        <p:nvPicPr>
          <p:cNvPr name="Picture 7" id="7"/>
          <p:cNvPicPr>
            <a:picLocks noChangeAspect="true"/>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0" t="0" r="0" b="0"/>
          <a:stretch>
            <a:fillRect/>
          </a:stretch>
        </p:blipFill>
        <p:spPr>
          <a:xfrm flipH="false" flipV="false" rot="0">
            <a:off x="15320970" y="7396930"/>
            <a:ext cx="2331157" cy="2318441"/>
          </a:xfrm>
          <a:prstGeom prst="rect">
            <a:avLst/>
          </a:prstGeom>
        </p:spPr>
      </p:pic>
      <p:pic>
        <p:nvPicPr>
          <p:cNvPr name="Picture 8" id="8"/>
          <p:cNvPicPr>
            <a:picLocks noChangeAspect="true"/>
          </p:cNvPicPr>
          <p:nvPr/>
        </p:nvPicPr>
        <p:blipFill>
          <a:blip r:embed="rId10"/>
          <a:srcRect l="0" t="0" r="0" b="0"/>
          <a:stretch>
            <a:fillRect/>
          </a:stretch>
        </p:blipFill>
        <p:spPr>
          <a:xfrm flipH="false" flipV="false" rot="0">
            <a:off x="3306304" y="926274"/>
            <a:ext cx="11675393" cy="8789097"/>
          </a:xfrm>
          <a:prstGeom prst="rect">
            <a:avLst/>
          </a:prstGeom>
        </p:spPr>
      </p:pic>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322F5D"/>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alphaModFix amt="6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280154" y="-913673"/>
            <a:ext cx="11113777" cy="11100929"/>
          </a:xfrm>
          <a:prstGeom prst="rect">
            <a:avLst/>
          </a:prstGeom>
        </p:spPr>
      </p:pic>
      <p:pic>
        <p:nvPicPr>
          <p:cNvPr name="Picture 3" id="3"/>
          <p:cNvPicPr>
            <a:picLocks noChangeAspect="true"/>
          </p:cNvPicPr>
          <p:nvPr/>
        </p:nvPicPr>
        <p:blipFill>
          <a:blip r:embed="rId2">
            <a:alphaModFix amt="6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10833624" y="-1228424"/>
            <a:ext cx="11113777" cy="11100929"/>
          </a:xfrm>
          <a:prstGeom prst="rect">
            <a:avLst/>
          </a:prstGeom>
        </p:spPr>
      </p:pic>
      <p:pic>
        <p:nvPicPr>
          <p:cNvPr name="Picture 4" id="4"/>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0">
            <a:off x="-3397643" y="-3503353"/>
            <a:ext cx="12041426" cy="7969235"/>
          </a:xfrm>
          <a:prstGeom prst="rect">
            <a:avLst/>
          </a:prstGeom>
        </p:spPr>
      </p:pic>
      <p:pic>
        <p:nvPicPr>
          <p:cNvPr name="Picture 5" id="5"/>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10800000">
            <a:off x="4213998" y="5691438"/>
            <a:ext cx="9860005" cy="9860005"/>
          </a:xfrm>
          <a:prstGeom prst="rect">
            <a:avLst/>
          </a:prstGeom>
        </p:spPr>
      </p:pic>
      <p:pic>
        <p:nvPicPr>
          <p:cNvPr name="Picture 6" id="6"/>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3738751">
            <a:off x="9456392" y="-3597766"/>
            <a:ext cx="12326742" cy="8158062"/>
          </a:xfrm>
          <a:prstGeom prst="rect">
            <a:avLst/>
          </a:prstGeom>
        </p:spPr>
      </p:pic>
      <p:pic>
        <p:nvPicPr>
          <p:cNvPr name="Picture 7" id="7"/>
          <p:cNvPicPr>
            <a:picLocks noChangeAspect="true"/>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0" t="0" r="0" b="0"/>
          <a:stretch>
            <a:fillRect/>
          </a:stretch>
        </p:blipFill>
        <p:spPr>
          <a:xfrm flipH="false" flipV="false" rot="0">
            <a:off x="15320970" y="7396930"/>
            <a:ext cx="2331157" cy="2318441"/>
          </a:xfrm>
          <a:prstGeom prst="rect">
            <a:avLst/>
          </a:prstGeom>
        </p:spPr>
      </p:pic>
      <p:pic>
        <p:nvPicPr>
          <p:cNvPr name="Picture 8" id="8"/>
          <p:cNvPicPr>
            <a:picLocks noChangeAspect="true"/>
          </p:cNvPicPr>
          <p:nvPr/>
        </p:nvPicPr>
        <p:blipFill>
          <a:blip r:embed="rId10"/>
          <a:srcRect l="0" t="0" r="0" b="0"/>
          <a:stretch>
            <a:fillRect/>
          </a:stretch>
        </p:blipFill>
        <p:spPr>
          <a:xfrm flipH="false" flipV="false" rot="0">
            <a:off x="3568308" y="574170"/>
            <a:ext cx="11151385" cy="9298335"/>
          </a:xfrm>
          <a:prstGeom prst="rect">
            <a:avLst/>
          </a:prstGeom>
        </p:spPr>
      </p:pic>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322F5D"/>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alphaModFix amt="6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280154" y="-913673"/>
            <a:ext cx="11113777" cy="11100929"/>
          </a:xfrm>
          <a:prstGeom prst="rect">
            <a:avLst/>
          </a:prstGeom>
        </p:spPr>
      </p:pic>
      <p:pic>
        <p:nvPicPr>
          <p:cNvPr name="Picture 3" id="3"/>
          <p:cNvPicPr>
            <a:picLocks noChangeAspect="true"/>
          </p:cNvPicPr>
          <p:nvPr/>
        </p:nvPicPr>
        <p:blipFill>
          <a:blip r:embed="rId2">
            <a:alphaModFix amt="6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10833624" y="-1228424"/>
            <a:ext cx="11113777" cy="11100929"/>
          </a:xfrm>
          <a:prstGeom prst="rect">
            <a:avLst/>
          </a:prstGeom>
        </p:spPr>
      </p:pic>
      <p:pic>
        <p:nvPicPr>
          <p:cNvPr name="Picture 4" id="4"/>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0">
            <a:off x="-3397643" y="-3503353"/>
            <a:ext cx="12041426" cy="7969235"/>
          </a:xfrm>
          <a:prstGeom prst="rect">
            <a:avLst/>
          </a:prstGeom>
        </p:spPr>
      </p:pic>
      <p:pic>
        <p:nvPicPr>
          <p:cNvPr name="Picture 5" id="5"/>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10800000">
            <a:off x="4213998" y="5691438"/>
            <a:ext cx="9860005" cy="9860005"/>
          </a:xfrm>
          <a:prstGeom prst="rect">
            <a:avLst/>
          </a:prstGeom>
        </p:spPr>
      </p:pic>
      <p:pic>
        <p:nvPicPr>
          <p:cNvPr name="Picture 6" id="6"/>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3738751">
            <a:off x="9456392" y="-3597766"/>
            <a:ext cx="12326742" cy="8158062"/>
          </a:xfrm>
          <a:prstGeom prst="rect">
            <a:avLst/>
          </a:prstGeom>
        </p:spPr>
      </p:pic>
      <p:pic>
        <p:nvPicPr>
          <p:cNvPr name="Picture 7" id="7"/>
          <p:cNvPicPr>
            <a:picLocks noChangeAspect="true"/>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0" t="0" r="0" b="0"/>
          <a:stretch>
            <a:fillRect/>
          </a:stretch>
        </p:blipFill>
        <p:spPr>
          <a:xfrm flipH="false" flipV="false" rot="0">
            <a:off x="15320970" y="7396930"/>
            <a:ext cx="2331157" cy="2318441"/>
          </a:xfrm>
          <a:prstGeom prst="rect">
            <a:avLst/>
          </a:prstGeom>
        </p:spPr>
      </p:pic>
      <p:pic>
        <p:nvPicPr>
          <p:cNvPr name="Picture 8" id="8"/>
          <p:cNvPicPr>
            <a:picLocks noChangeAspect="true"/>
          </p:cNvPicPr>
          <p:nvPr/>
        </p:nvPicPr>
        <p:blipFill>
          <a:blip r:embed="rId10"/>
          <a:srcRect l="0" t="0" r="0" b="0"/>
          <a:stretch>
            <a:fillRect/>
          </a:stretch>
        </p:blipFill>
        <p:spPr>
          <a:xfrm flipH="false" flipV="false" rot="0">
            <a:off x="4483236" y="715549"/>
            <a:ext cx="9321528" cy="9156956"/>
          </a:xfrm>
          <a:prstGeom prst="rect">
            <a:avLst/>
          </a:prstGeom>
        </p:spPr>
      </p:pic>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F1F1F1"/>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alphaModFix amt="43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447773" y="6977144"/>
            <a:ext cx="7890792" cy="4562313"/>
          </a:xfrm>
          <a:prstGeom prst="rect">
            <a:avLst/>
          </a:prstGeom>
        </p:spPr>
      </p:pic>
      <p:pic>
        <p:nvPicPr>
          <p:cNvPr name="Picture 3" id="3"/>
          <p:cNvPicPr>
            <a:picLocks noChangeAspect="true"/>
          </p:cNvPicPr>
          <p:nvPr/>
        </p:nvPicPr>
        <p:blipFill>
          <a:blip r:embed="rId4">
            <a:alphaModFix amt="41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2212213">
            <a:off x="15089837" y="-2143405"/>
            <a:ext cx="2227212" cy="8333104"/>
          </a:xfrm>
          <a:prstGeom prst="rect">
            <a:avLst/>
          </a:prstGeom>
        </p:spPr>
      </p:pic>
      <p:pic>
        <p:nvPicPr>
          <p:cNvPr name="Picture 4" id="4"/>
          <p:cNvPicPr>
            <a:picLocks noChangeAspect="true"/>
          </p:cNvPicPr>
          <p:nvPr/>
        </p:nvPicPr>
        <p:blipFill>
          <a:blip r:embed="rId6">
            <a:alphaModFix amt="4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0">
            <a:off x="0" y="-1009641"/>
            <a:ext cx="5221720" cy="5193238"/>
          </a:xfrm>
          <a:prstGeom prst="rect">
            <a:avLst/>
          </a:prstGeom>
        </p:spPr>
      </p:pic>
      <p:sp>
        <p:nvSpPr>
          <p:cNvPr name="TextBox 5" id="5"/>
          <p:cNvSpPr txBox="true"/>
          <p:nvPr/>
        </p:nvSpPr>
        <p:spPr>
          <a:xfrm rot="0">
            <a:off x="4393169" y="2655131"/>
            <a:ext cx="9501662" cy="4605262"/>
          </a:xfrm>
          <a:prstGeom prst="rect">
            <a:avLst/>
          </a:prstGeom>
        </p:spPr>
        <p:txBody>
          <a:bodyPr anchor="t" rtlCol="false" tIns="0" lIns="0" bIns="0" rIns="0">
            <a:spAutoFit/>
          </a:bodyPr>
          <a:lstStyle/>
          <a:p>
            <a:pPr algn="ctr">
              <a:lnSpc>
                <a:spcPts val="17976"/>
              </a:lnSpc>
            </a:pPr>
            <a:r>
              <a:rPr lang="en-US" sz="12840">
                <a:solidFill>
                  <a:srgbClr val="A138A1"/>
                </a:solidFill>
                <a:cs typeface="Tufuli Arabic"/>
              </a:rPr>
              <a:t>وكالة ناسا</a:t>
            </a:r>
          </a:p>
          <a:p>
            <a:pPr algn="ctr">
              <a:lnSpc>
                <a:spcPts val="17976"/>
              </a:lnSpc>
            </a:pPr>
            <a:r>
              <a:rPr lang="en-US" sz="12840">
                <a:solidFill>
                  <a:srgbClr val="A138A1"/>
                </a:solidFill>
                <a:latin typeface="Tufuli Arabic"/>
              </a:rPr>
              <a:t>NASA</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322F5D"/>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alphaModFix amt="6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280154" y="-913673"/>
            <a:ext cx="11113777" cy="11100929"/>
          </a:xfrm>
          <a:prstGeom prst="rect">
            <a:avLst/>
          </a:prstGeom>
        </p:spPr>
      </p:pic>
      <p:pic>
        <p:nvPicPr>
          <p:cNvPr name="Picture 3" id="3"/>
          <p:cNvPicPr>
            <a:picLocks noChangeAspect="true"/>
          </p:cNvPicPr>
          <p:nvPr/>
        </p:nvPicPr>
        <p:blipFill>
          <a:blip r:embed="rId2">
            <a:alphaModFix amt="6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10833624" y="-1228424"/>
            <a:ext cx="11113777" cy="11100929"/>
          </a:xfrm>
          <a:prstGeom prst="rect">
            <a:avLst/>
          </a:prstGeom>
        </p:spPr>
      </p:pic>
      <p:pic>
        <p:nvPicPr>
          <p:cNvPr name="Picture 4" id="4"/>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518861">
            <a:off x="10755618" y="-7129375"/>
            <a:ext cx="13918397" cy="9211448"/>
          </a:xfrm>
          <a:prstGeom prst="rect">
            <a:avLst/>
          </a:prstGeom>
        </p:spPr>
      </p:pic>
      <p:pic>
        <p:nvPicPr>
          <p:cNvPr name="Picture 5" id="5"/>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3171075">
            <a:off x="15234902" y="7414862"/>
            <a:ext cx="2539876" cy="1468510"/>
          </a:xfrm>
          <a:prstGeom prst="rect">
            <a:avLst/>
          </a:prstGeom>
        </p:spPr>
      </p:pic>
      <p:pic>
        <p:nvPicPr>
          <p:cNvPr name="Picture 6" id="6"/>
          <p:cNvPicPr>
            <a:picLocks noChangeAspect="true"/>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0" t="0" r="0" b="0"/>
          <a:stretch>
            <a:fillRect/>
          </a:stretch>
        </p:blipFill>
        <p:spPr>
          <a:xfrm flipH="false" flipV="false" rot="-7707924">
            <a:off x="-692895" y="6429543"/>
            <a:ext cx="6350422" cy="6350422"/>
          </a:xfrm>
          <a:prstGeom prst="rect">
            <a:avLst/>
          </a:prstGeom>
        </p:spPr>
      </p:pic>
      <p:pic>
        <p:nvPicPr>
          <p:cNvPr name="Picture 7" id="7"/>
          <p:cNvPicPr>
            <a:picLocks noChangeAspect="true"/>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0" t="0" r="0" b="0"/>
          <a:stretch>
            <a:fillRect/>
          </a:stretch>
        </p:blipFill>
        <p:spPr>
          <a:xfrm flipH="false" flipV="false" rot="-1540492">
            <a:off x="386479" y="4815216"/>
            <a:ext cx="1303776" cy="4878075"/>
          </a:xfrm>
          <a:prstGeom prst="rect">
            <a:avLst/>
          </a:prstGeom>
        </p:spPr>
      </p:pic>
      <p:pic>
        <p:nvPicPr>
          <p:cNvPr name="Picture 8" id="8"/>
          <p:cNvPicPr>
            <a:picLocks noChangeAspect="true"/>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0" t="0" r="0" b="0"/>
          <a:stretch>
            <a:fillRect/>
          </a:stretch>
        </p:blipFill>
        <p:spPr>
          <a:xfrm flipH="false" flipV="false" rot="0">
            <a:off x="16890672" y="1362221"/>
            <a:ext cx="2539412" cy="2525561"/>
          </a:xfrm>
          <a:prstGeom prst="rect">
            <a:avLst/>
          </a:prstGeom>
        </p:spPr>
      </p:pic>
      <p:pic>
        <p:nvPicPr>
          <p:cNvPr name="Picture 9" id="9"/>
          <p:cNvPicPr>
            <a:picLocks noChangeAspect="true"/>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l="0" t="0" r="0" b="0"/>
          <a:stretch>
            <a:fillRect/>
          </a:stretch>
        </p:blipFill>
        <p:spPr>
          <a:xfrm flipH="false" flipV="false" rot="0">
            <a:off x="1038367" y="-1137947"/>
            <a:ext cx="2275894" cy="2275894"/>
          </a:xfrm>
          <a:prstGeom prst="rect">
            <a:avLst/>
          </a:prstGeom>
        </p:spPr>
      </p:pic>
      <p:grpSp>
        <p:nvGrpSpPr>
          <p:cNvPr name="Group 10" id="10"/>
          <p:cNvGrpSpPr/>
          <p:nvPr/>
        </p:nvGrpSpPr>
        <p:grpSpPr>
          <a:xfrm rot="0">
            <a:off x="4963553" y="1028700"/>
            <a:ext cx="7042833" cy="8229600"/>
            <a:chOff x="0" y="0"/>
            <a:chExt cx="9915591" cy="11586438"/>
          </a:xfrm>
        </p:grpSpPr>
        <p:sp>
          <p:nvSpPr>
            <p:cNvPr name="Freeform 11" id="11"/>
            <p:cNvSpPr/>
            <p:nvPr/>
          </p:nvSpPr>
          <p:spPr>
            <a:xfrm>
              <a:off x="304800" y="304800"/>
              <a:ext cx="9610791" cy="11281638"/>
            </a:xfrm>
            <a:custGeom>
              <a:avLst/>
              <a:gdLst/>
              <a:ahLst/>
              <a:cxnLst/>
              <a:rect r="r" b="b" t="t" l="l"/>
              <a:pathLst>
                <a:path h="11281638" w="9610791">
                  <a:moveTo>
                    <a:pt x="9610791" y="0"/>
                  </a:moveTo>
                  <a:lnTo>
                    <a:pt x="9610791" y="11281638"/>
                  </a:lnTo>
                  <a:lnTo>
                    <a:pt x="0" y="11281638"/>
                  </a:lnTo>
                  <a:lnTo>
                    <a:pt x="0" y="10976838"/>
                  </a:lnTo>
                  <a:lnTo>
                    <a:pt x="9305991" y="10976838"/>
                  </a:lnTo>
                  <a:lnTo>
                    <a:pt x="9305991" y="0"/>
                  </a:lnTo>
                  <a:close/>
                </a:path>
              </a:pathLst>
            </a:custGeom>
            <a:solidFill>
              <a:srgbClr val="1E1C40"/>
            </a:solidFill>
          </p:spPr>
        </p:sp>
        <p:sp>
          <p:nvSpPr>
            <p:cNvPr name="Freeform 12" id="12"/>
            <p:cNvSpPr/>
            <p:nvPr/>
          </p:nvSpPr>
          <p:spPr>
            <a:xfrm>
              <a:off x="0" y="0"/>
              <a:ext cx="9610791" cy="11281638"/>
            </a:xfrm>
            <a:custGeom>
              <a:avLst/>
              <a:gdLst/>
              <a:ahLst/>
              <a:cxnLst/>
              <a:rect r="r" b="b" t="t" l="l"/>
              <a:pathLst>
                <a:path h="11281638" w="9610791">
                  <a:moveTo>
                    <a:pt x="0" y="0"/>
                  </a:moveTo>
                  <a:lnTo>
                    <a:pt x="9610791" y="0"/>
                  </a:lnTo>
                  <a:lnTo>
                    <a:pt x="9610791" y="11281638"/>
                  </a:lnTo>
                  <a:lnTo>
                    <a:pt x="0" y="11281638"/>
                  </a:lnTo>
                  <a:close/>
                </a:path>
              </a:pathLst>
            </a:custGeom>
            <a:solidFill>
              <a:srgbClr val="8B86D6"/>
            </a:solidFill>
          </p:spPr>
        </p:sp>
      </p:grpSp>
      <p:pic>
        <p:nvPicPr>
          <p:cNvPr name="Picture 13" id="13"/>
          <p:cNvPicPr>
            <a:picLocks noChangeAspect="true"/>
          </p:cNvPicPr>
          <p:nvPr/>
        </p:nvPicPr>
        <p:blipFill>
          <a:blip r:embed="rId16"/>
          <a:srcRect l="0" t="7560" r="0" b="7057"/>
          <a:stretch>
            <a:fillRect/>
          </a:stretch>
        </p:blipFill>
        <p:spPr>
          <a:xfrm flipH="false" flipV="false" rot="0">
            <a:off x="4963553" y="679231"/>
            <a:ext cx="6263815" cy="7961305"/>
          </a:xfrm>
          <a:prstGeom prst="rect">
            <a:avLst/>
          </a:prstGeom>
        </p:spPr>
      </p:pic>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322F5D"/>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alphaModFix amt="6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280154" y="-913673"/>
            <a:ext cx="11113777" cy="11100929"/>
          </a:xfrm>
          <a:prstGeom prst="rect">
            <a:avLst/>
          </a:prstGeom>
        </p:spPr>
      </p:pic>
      <p:pic>
        <p:nvPicPr>
          <p:cNvPr name="Picture 3" id="3"/>
          <p:cNvPicPr>
            <a:picLocks noChangeAspect="true"/>
          </p:cNvPicPr>
          <p:nvPr/>
        </p:nvPicPr>
        <p:blipFill>
          <a:blip r:embed="rId2">
            <a:alphaModFix amt="6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10833624" y="-1228424"/>
            <a:ext cx="11113777" cy="11100929"/>
          </a:xfrm>
          <a:prstGeom prst="rect">
            <a:avLst/>
          </a:prstGeom>
        </p:spPr>
      </p:pic>
      <p:pic>
        <p:nvPicPr>
          <p:cNvPr name="Picture 4" id="4"/>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518861">
            <a:off x="10755618" y="-7129375"/>
            <a:ext cx="13918397" cy="9211448"/>
          </a:xfrm>
          <a:prstGeom prst="rect">
            <a:avLst/>
          </a:prstGeom>
        </p:spPr>
      </p:pic>
      <p:pic>
        <p:nvPicPr>
          <p:cNvPr name="Picture 5" id="5"/>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3171075">
            <a:off x="15234902" y="7414862"/>
            <a:ext cx="2539876" cy="1468510"/>
          </a:xfrm>
          <a:prstGeom prst="rect">
            <a:avLst/>
          </a:prstGeom>
        </p:spPr>
      </p:pic>
      <p:pic>
        <p:nvPicPr>
          <p:cNvPr name="Picture 6" id="6"/>
          <p:cNvPicPr>
            <a:picLocks noChangeAspect="true"/>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0" t="0" r="0" b="0"/>
          <a:stretch>
            <a:fillRect/>
          </a:stretch>
        </p:blipFill>
        <p:spPr>
          <a:xfrm flipH="false" flipV="false" rot="-7707924">
            <a:off x="-692895" y="6429543"/>
            <a:ext cx="6350422" cy="6350422"/>
          </a:xfrm>
          <a:prstGeom prst="rect">
            <a:avLst/>
          </a:prstGeom>
        </p:spPr>
      </p:pic>
      <p:pic>
        <p:nvPicPr>
          <p:cNvPr name="Picture 7" id="7"/>
          <p:cNvPicPr>
            <a:picLocks noChangeAspect="true"/>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0" t="0" r="0" b="0"/>
          <a:stretch>
            <a:fillRect/>
          </a:stretch>
        </p:blipFill>
        <p:spPr>
          <a:xfrm flipH="false" flipV="false" rot="-1540492">
            <a:off x="386479" y="4815216"/>
            <a:ext cx="1303776" cy="4878075"/>
          </a:xfrm>
          <a:prstGeom prst="rect">
            <a:avLst/>
          </a:prstGeom>
        </p:spPr>
      </p:pic>
      <p:pic>
        <p:nvPicPr>
          <p:cNvPr name="Picture 8" id="8"/>
          <p:cNvPicPr>
            <a:picLocks noChangeAspect="true"/>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0" t="0" r="0" b="0"/>
          <a:stretch>
            <a:fillRect/>
          </a:stretch>
        </p:blipFill>
        <p:spPr>
          <a:xfrm flipH="false" flipV="false" rot="0">
            <a:off x="16890672" y="1362221"/>
            <a:ext cx="2539412" cy="2525561"/>
          </a:xfrm>
          <a:prstGeom prst="rect">
            <a:avLst/>
          </a:prstGeom>
        </p:spPr>
      </p:pic>
      <p:pic>
        <p:nvPicPr>
          <p:cNvPr name="Picture 9" id="9"/>
          <p:cNvPicPr>
            <a:picLocks noChangeAspect="true"/>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l="0" t="0" r="0" b="0"/>
          <a:stretch>
            <a:fillRect/>
          </a:stretch>
        </p:blipFill>
        <p:spPr>
          <a:xfrm flipH="false" flipV="false" rot="0">
            <a:off x="1038367" y="-1137947"/>
            <a:ext cx="2275894" cy="2275894"/>
          </a:xfrm>
          <a:prstGeom prst="rect">
            <a:avLst/>
          </a:prstGeom>
        </p:spPr>
      </p:pic>
      <p:grpSp>
        <p:nvGrpSpPr>
          <p:cNvPr name="Group 10" id="10"/>
          <p:cNvGrpSpPr/>
          <p:nvPr/>
        </p:nvGrpSpPr>
        <p:grpSpPr>
          <a:xfrm rot="0">
            <a:off x="4963553" y="1028700"/>
            <a:ext cx="7042833" cy="8229600"/>
            <a:chOff x="0" y="0"/>
            <a:chExt cx="9915591" cy="11586438"/>
          </a:xfrm>
        </p:grpSpPr>
        <p:sp>
          <p:nvSpPr>
            <p:cNvPr name="Freeform 11" id="11"/>
            <p:cNvSpPr/>
            <p:nvPr/>
          </p:nvSpPr>
          <p:spPr>
            <a:xfrm>
              <a:off x="304800" y="304800"/>
              <a:ext cx="9610791" cy="11281638"/>
            </a:xfrm>
            <a:custGeom>
              <a:avLst/>
              <a:gdLst/>
              <a:ahLst/>
              <a:cxnLst/>
              <a:rect r="r" b="b" t="t" l="l"/>
              <a:pathLst>
                <a:path h="11281638" w="9610791">
                  <a:moveTo>
                    <a:pt x="9610791" y="0"/>
                  </a:moveTo>
                  <a:lnTo>
                    <a:pt x="9610791" y="11281638"/>
                  </a:lnTo>
                  <a:lnTo>
                    <a:pt x="0" y="11281638"/>
                  </a:lnTo>
                  <a:lnTo>
                    <a:pt x="0" y="10976838"/>
                  </a:lnTo>
                  <a:lnTo>
                    <a:pt x="9305991" y="10976838"/>
                  </a:lnTo>
                  <a:lnTo>
                    <a:pt x="9305991" y="0"/>
                  </a:lnTo>
                  <a:close/>
                </a:path>
              </a:pathLst>
            </a:custGeom>
            <a:solidFill>
              <a:srgbClr val="1E1C40"/>
            </a:solidFill>
          </p:spPr>
        </p:sp>
        <p:sp>
          <p:nvSpPr>
            <p:cNvPr name="Freeform 12" id="12"/>
            <p:cNvSpPr/>
            <p:nvPr/>
          </p:nvSpPr>
          <p:spPr>
            <a:xfrm>
              <a:off x="0" y="0"/>
              <a:ext cx="9610791" cy="11281638"/>
            </a:xfrm>
            <a:custGeom>
              <a:avLst/>
              <a:gdLst/>
              <a:ahLst/>
              <a:cxnLst/>
              <a:rect r="r" b="b" t="t" l="l"/>
              <a:pathLst>
                <a:path h="11281638" w="9610791">
                  <a:moveTo>
                    <a:pt x="0" y="0"/>
                  </a:moveTo>
                  <a:lnTo>
                    <a:pt x="9610791" y="0"/>
                  </a:lnTo>
                  <a:lnTo>
                    <a:pt x="9610791" y="11281638"/>
                  </a:lnTo>
                  <a:lnTo>
                    <a:pt x="0" y="11281638"/>
                  </a:lnTo>
                  <a:close/>
                </a:path>
              </a:pathLst>
            </a:custGeom>
            <a:solidFill>
              <a:srgbClr val="8B86D6"/>
            </a:solidFill>
          </p:spPr>
        </p:sp>
      </p:grpSp>
      <p:pic>
        <p:nvPicPr>
          <p:cNvPr name="Picture 13" id="13"/>
          <p:cNvPicPr>
            <a:picLocks noChangeAspect="true"/>
          </p:cNvPicPr>
          <p:nvPr/>
        </p:nvPicPr>
        <p:blipFill>
          <a:blip r:embed="rId16"/>
          <a:srcRect l="4168" t="0" r="4168" b="0"/>
          <a:stretch>
            <a:fillRect/>
          </a:stretch>
        </p:blipFill>
        <p:spPr>
          <a:xfrm flipH="false" flipV="false" rot="0">
            <a:off x="4963553" y="679231"/>
            <a:ext cx="6263815" cy="7961305"/>
          </a:xfrm>
          <a:prstGeom prst="rect">
            <a:avLst/>
          </a:prstGeom>
        </p:spPr>
      </p:pic>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322F5D"/>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alphaModFix amt="6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280154" y="-913673"/>
            <a:ext cx="11113777" cy="11100929"/>
          </a:xfrm>
          <a:prstGeom prst="rect">
            <a:avLst/>
          </a:prstGeom>
        </p:spPr>
      </p:pic>
      <p:pic>
        <p:nvPicPr>
          <p:cNvPr name="Picture 3" id="3"/>
          <p:cNvPicPr>
            <a:picLocks noChangeAspect="true"/>
          </p:cNvPicPr>
          <p:nvPr/>
        </p:nvPicPr>
        <p:blipFill>
          <a:blip r:embed="rId2">
            <a:alphaModFix amt="6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10833624" y="-1228424"/>
            <a:ext cx="11113777" cy="11100929"/>
          </a:xfrm>
          <a:prstGeom prst="rect">
            <a:avLst/>
          </a:prstGeom>
        </p:spPr>
      </p:pic>
      <p:pic>
        <p:nvPicPr>
          <p:cNvPr name="Picture 4" id="4"/>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518861">
            <a:off x="10755618" y="-7129375"/>
            <a:ext cx="13918397" cy="9211448"/>
          </a:xfrm>
          <a:prstGeom prst="rect">
            <a:avLst/>
          </a:prstGeom>
        </p:spPr>
      </p:pic>
      <p:pic>
        <p:nvPicPr>
          <p:cNvPr name="Picture 5" id="5"/>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3171075">
            <a:off x="15234902" y="7414862"/>
            <a:ext cx="2539876" cy="1468510"/>
          </a:xfrm>
          <a:prstGeom prst="rect">
            <a:avLst/>
          </a:prstGeom>
        </p:spPr>
      </p:pic>
      <p:pic>
        <p:nvPicPr>
          <p:cNvPr name="Picture 6" id="6"/>
          <p:cNvPicPr>
            <a:picLocks noChangeAspect="true"/>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0" t="0" r="0" b="0"/>
          <a:stretch>
            <a:fillRect/>
          </a:stretch>
        </p:blipFill>
        <p:spPr>
          <a:xfrm flipH="false" flipV="false" rot="-7707924">
            <a:off x="-692895" y="6429543"/>
            <a:ext cx="6350422" cy="6350422"/>
          </a:xfrm>
          <a:prstGeom prst="rect">
            <a:avLst/>
          </a:prstGeom>
        </p:spPr>
      </p:pic>
      <p:pic>
        <p:nvPicPr>
          <p:cNvPr name="Picture 7" id="7"/>
          <p:cNvPicPr>
            <a:picLocks noChangeAspect="true"/>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0" t="0" r="0" b="0"/>
          <a:stretch>
            <a:fillRect/>
          </a:stretch>
        </p:blipFill>
        <p:spPr>
          <a:xfrm flipH="false" flipV="false" rot="-1540492">
            <a:off x="386479" y="4815216"/>
            <a:ext cx="1303776" cy="4878075"/>
          </a:xfrm>
          <a:prstGeom prst="rect">
            <a:avLst/>
          </a:prstGeom>
        </p:spPr>
      </p:pic>
      <p:pic>
        <p:nvPicPr>
          <p:cNvPr name="Picture 8" id="8"/>
          <p:cNvPicPr>
            <a:picLocks noChangeAspect="true"/>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0" t="0" r="0" b="0"/>
          <a:stretch>
            <a:fillRect/>
          </a:stretch>
        </p:blipFill>
        <p:spPr>
          <a:xfrm flipH="false" flipV="false" rot="0">
            <a:off x="16890672" y="1362221"/>
            <a:ext cx="2539412" cy="2525561"/>
          </a:xfrm>
          <a:prstGeom prst="rect">
            <a:avLst/>
          </a:prstGeom>
        </p:spPr>
      </p:pic>
      <p:pic>
        <p:nvPicPr>
          <p:cNvPr name="Picture 9" id="9"/>
          <p:cNvPicPr>
            <a:picLocks noChangeAspect="true"/>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l="0" t="0" r="0" b="0"/>
          <a:stretch>
            <a:fillRect/>
          </a:stretch>
        </p:blipFill>
        <p:spPr>
          <a:xfrm flipH="false" flipV="false" rot="0">
            <a:off x="1038367" y="-1137947"/>
            <a:ext cx="2275894" cy="2275894"/>
          </a:xfrm>
          <a:prstGeom prst="rect">
            <a:avLst/>
          </a:prstGeom>
        </p:spPr>
      </p:pic>
      <p:grpSp>
        <p:nvGrpSpPr>
          <p:cNvPr name="Group 10" id="10"/>
          <p:cNvGrpSpPr/>
          <p:nvPr/>
        </p:nvGrpSpPr>
        <p:grpSpPr>
          <a:xfrm rot="0">
            <a:off x="4963553" y="1028700"/>
            <a:ext cx="7042833" cy="8229600"/>
            <a:chOff x="0" y="0"/>
            <a:chExt cx="9915591" cy="11586438"/>
          </a:xfrm>
        </p:grpSpPr>
        <p:sp>
          <p:nvSpPr>
            <p:cNvPr name="Freeform 11" id="11"/>
            <p:cNvSpPr/>
            <p:nvPr/>
          </p:nvSpPr>
          <p:spPr>
            <a:xfrm>
              <a:off x="304800" y="304800"/>
              <a:ext cx="9610791" cy="11281638"/>
            </a:xfrm>
            <a:custGeom>
              <a:avLst/>
              <a:gdLst/>
              <a:ahLst/>
              <a:cxnLst/>
              <a:rect r="r" b="b" t="t" l="l"/>
              <a:pathLst>
                <a:path h="11281638" w="9610791">
                  <a:moveTo>
                    <a:pt x="9610791" y="0"/>
                  </a:moveTo>
                  <a:lnTo>
                    <a:pt x="9610791" y="11281638"/>
                  </a:lnTo>
                  <a:lnTo>
                    <a:pt x="0" y="11281638"/>
                  </a:lnTo>
                  <a:lnTo>
                    <a:pt x="0" y="10976838"/>
                  </a:lnTo>
                  <a:lnTo>
                    <a:pt x="9305991" y="10976838"/>
                  </a:lnTo>
                  <a:lnTo>
                    <a:pt x="9305991" y="0"/>
                  </a:lnTo>
                  <a:close/>
                </a:path>
              </a:pathLst>
            </a:custGeom>
            <a:solidFill>
              <a:srgbClr val="1E1C40"/>
            </a:solidFill>
          </p:spPr>
        </p:sp>
        <p:sp>
          <p:nvSpPr>
            <p:cNvPr name="Freeform 12" id="12"/>
            <p:cNvSpPr/>
            <p:nvPr/>
          </p:nvSpPr>
          <p:spPr>
            <a:xfrm>
              <a:off x="0" y="0"/>
              <a:ext cx="9610791" cy="11281638"/>
            </a:xfrm>
            <a:custGeom>
              <a:avLst/>
              <a:gdLst/>
              <a:ahLst/>
              <a:cxnLst/>
              <a:rect r="r" b="b" t="t" l="l"/>
              <a:pathLst>
                <a:path h="11281638" w="9610791">
                  <a:moveTo>
                    <a:pt x="0" y="0"/>
                  </a:moveTo>
                  <a:lnTo>
                    <a:pt x="9610791" y="0"/>
                  </a:lnTo>
                  <a:lnTo>
                    <a:pt x="9610791" y="11281638"/>
                  </a:lnTo>
                  <a:lnTo>
                    <a:pt x="0" y="11281638"/>
                  </a:lnTo>
                  <a:close/>
                </a:path>
              </a:pathLst>
            </a:custGeom>
            <a:solidFill>
              <a:srgbClr val="8B86D6"/>
            </a:solidFill>
          </p:spPr>
        </p:sp>
      </p:grpSp>
      <p:pic>
        <p:nvPicPr>
          <p:cNvPr name="Picture 13" id="13"/>
          <p:cNvPicPr>
            <a:picLocks noChangeAspect="true"/>
          </p:cNvPicPr>
          <p:nvPr/>
        </p:nvPicPr>
        <p:blipFill>
          <a:blip r:embed="rId16"/>
          <a:srcRect l="20526" t="0" r="20526" b="0"/>
          <a:stretch>
            <a:fillRect/>
          </a:stretch>
        </p:blipFill>
        <p:spPr>
          <a:xfrm flipH="false" flipV="false" rot="0">
            <a:off x="4963553" y="679231"/>
            <a:ext cx="6263815" cy="7961305"/>
          </a:xfrm>
          <a:prstGeom prst="rect">
            <a:avLst/>
          </a:prstGeom>
        </p:spPr>
      </p:pic>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322F5D"/>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alphaModFix amt="6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280154" y="-913673"/>
            <a:ext cx="11113777" cy="11100929"/>
          </a:xfrm>
          <a:prstGeom prst="rect">
            <a:avLst/>
          </a:prstGeom>
        </p:spPr>
      </p:pic>
      <p:pic>
        <p:nvPicPr>
          <p:cNvPr name="Picture 3" id="3"/>
          <p:cNvPicPr>
            <a:picLocks noChangeAspect="true"/>
          </p:cNvPicPr>
          <p:nvPr/>
        </p:nvPicPr>
        <p:blipFill>
          <a:blip r:embed="rId2">
            <a:alphaModFix amt="6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10833624" y="-1228424"/>
            <a:ext cx="11113777" cy="11100929"/>
          </a:xfrm>
          <a:prstGeom prst="rect">
            <a:avLst/>
          </a:prstGeom>
        </p:spPr>
      </p:pic>
      <p:pic>
        <p:nvPicPr>
          <p:cNvPr name="Picture 4" id="4"/>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518861">
            <a:off x="10755618" y="-7129375"/>
            <a:ext cx="13918397" cy="9211448"/>
          </a:xfrm>
          <a:prstGeom prst="rect">
            <a:avLst/>
          </a:prstGeom>
        </p:spPr>
      </p:pic>
      <p:pic>
        <p:nvPicPr>
          <p:cNvPr name="Picture 5" id="5"/>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3171075">
            <a:off x="15234902" y="7414862"/>
            <a:ext cx="2539876" cy="1468510"/>
          </a:xfrm>
          <a:prstGeom prst="rect">
            <a:avLst/>
          </a:prstGeom>
        </p:spPr>
      </p:pic>
      <p:pic>
        <p:nvPicPr>
          <p:cNvPr name="Picture 6" id="6"/>
          <p:cNvPicPr>
            <a:picLocks noChangeAspect="true"/>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0" t="0" r="0" b="0"/>
          <a:stretch>
            <a:fillRect/>
          </a:stretch>
        </p:blipFill>
        <p:spPr>
          <a:xfrm flipH="false" flipV="false" rot="-7707924">
            <a:off x="-692895" y="6429543"/>
            <a:ext cx="6350422" cy="6350422"/>
          </a:xfrm>
          <a:prstGeom prst="rect">
            <a:avLst/>
          </a:prstGeom>
        </p:spPr>
      </p:pic>
      <p:pic>
        <p:nvPicPr>
          <p:cNvPr name="Picture 7" id="7"/>
          <p:cNvPicPr>
            <a:picLocks noChangeAspect="true"/>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0" t="0" r="0" b="0"/>
          <a:stretch>
            <a:fillRect/>
          </a:stretch>
        </p:blipFill>
        <p:spPr>
          <a:xfrm flipH="false" flipV="false" rot="-1540492">
            <a:off x="386479" y="4815216"/>
            <a:ext cx="1303776" cy="4878075"/>
          </a:xfrm>
          <a:prstGeom prst="rect">
            <a:avLst/>
          </a:prstGeom>
        </p:spPr>
      </p:pic>
      <p:pic>
        <p:nvPicPr>
          <p:cNvPr name="Picture 8" id="8"/>
          <p:cNvPicPr>
            <a:picLocks noChangeAspect="true"/>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0" t="0" r="0" b="0"/>
          <a:stretch>
            <a:fillRect/>
          </a:stretch>
        </p:blipFill>
        <p:spPr>
          <a:xfrm flipH="false" flipV="false" rot="0">
            <a:off x="16890672" y="1362221"/>
            <a:ext cx="2539412" cy="2525561"/>
          </a:xfrm>
          <a:prstGeom prst="rect">
            <a:avLst/>
          </a:prstGeom>
        </p:spPr>
      </p:pic>
      <p:pic>
        <p:nvPicPr>
          <p:cNvPr name="Picture 9" id="9"/>
          <p:cNvPicPr>
            <a:picLocks noChangeAspect="true"/>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l="0" t="0" r="0" b="0"/>
          <a:stretch>
            <a:fillRect/>
          </a:stretch>
        </p:blipFill>
        <p:spPr>
          <a:xfrm flipH="false" flipV="false" rot="0">
            <a:off x="1038367" y="-1137947"/>
            <a:ext cx="2275894" cy="2275894"/>
          </a:xfrm>
          <a:prstGeom prst="rect">
            <a:avLst/>
          </a:prstGeom>
        </p:spPr>
      </p:pic>
      <p:grpSp>
        <p:nvGrpSpPr>
          <p:cNvPr name="Group 10" id="10"/>
          <p:cNvGrpSpPr/>
          <p:nvPr/>
        </p:nvGrpSpPr>
        <p:grpSpPr>
          <a:xfrm rot="0">
            <a:off x="4963553" y="1028700"/>
            <a:ext cx="7042833" cy="8229600"/>
            <a:chOff x="0" y="0"/>
            <a:chExt cx="9915591" cy="11586438"/>
          </a:xfrm>
        </p:grpSpPr>
        <p:sp>
          <p:nvSpPr>
            <p:cNvPr name="Freeform 11" id="11"/>
            <p:cNvSpPr/>
            <p:nvPr/>
          </p:nvSpPr>
          <p:spPr>
            <a:xfrm>
              <a:off x="304800" y="304800"/>
              <a:ext cx="9610791" cy="11281638"/>
            </a:xfrm>
            <a:custGeom>
              <a:avLst/>
              <a:gdLst/>
              <a:ahLst/>
              <a:cxnLst/>
              <a:rect r="r" b="b" t="t" l="l"/>
              <a:pathLst>
                <a:path h="11281638" w="9610791">
                  <a:moveTo>
                    <a:pt x="9610791" y="0"/>
                  </a:moveTo>
                  <a:lnTo>
                    <a:pt x="9610791" y="11281638"/>
                  </a:lnTo>
                  <a:lnTo>
                    <a:pt x="0" y="11281638"/>
                  </a:lnTo>
                  <a:lnTo>
                    <a:pt x="0" y="10976838"/>
                  </a:lnTo>
                  <a:lnTo>
                    <a:pt x="9305991" y="10976838"/>
                  </a:lnTo>
                  <a:lnTo>
                    <a:pt x="9305991" y="0"/>
                  </a:lnTo>
                  <a:close/>
                </a:path>
              </a:pathLst>
            </a:custGeom>
            <a:solidFill>
              <a:srgbClr val="1E1C40"/>
            </a:solidFill>
          </p:spPr>
        </p:sp>
        <p:sp>
          <p:nvSpPr>
            <p:cNvPr name="Freeform 12" id="12"/>
            <p:cNvSpPr/>
            <p:nvPr/>
          </p:nvSpPr>
          <p:spPr>
            <a:xfrm>
              <a:off x="0" y="0"/>
              <a:ext cx="9610791" cy="11281638"/>
            </a:xfrm>
            <a:custGeom>
              <a:avLst/>
              <a:gdLst/>
              <a:ahLst/>
              <a:cxnLst/>
              <a:rect r="r" b="b" t="t" l="l"/>
              <a:pathLst>
                <a:path h="11281638" w="9610791">
                  <a:moveTo>
                    <a:pt x="0" y="0"/>
                  </a:moveTo>
                  <a:lnTo>
                    <a:pt x="9610791" y="0"/>
                  </a:lnTo>
                  <a:lnTo>
                    <a:pt x="9610791" y="11281638"/>
                  </a:lnTo>
                  <a:lnTo>
                    <a:pt x="0" y="11281638"/>
                  </a:lnTo>
                  <a:close/>
                </a:path>
              </a:pathLst>
            </a:custGeom>
            <a:solidFill>
              <a:srgbClr val="8B86D6"/>
            </a:solidFill>
          </p:spPr>
        </p:sp>
      </p:grpSp>
      <p:pic>
        <p:nvPicPr>
          <p:cNvPr name="Picture 13" id="13"/>
          <p:cNvPicPr>
            <a:picLocks noChangeAspect="true"/>
          </p:cNvPicPr>
          <p:nvPr/>
        </p:nvPicPr>
        <p:blipFill>
          <a:blip r:embed="rId16"/>
          <a:srcRect l="0" t="3050" r="0" b="3050"/>
          <a:stretch>
            <a:fillRect/>
          </a:stretch>
        </p:blipFill>
        <p:spPr>
          <a:xfrm flipH="false" flipV="false" rot="0">
            <a:off x="4963553" y="679231"/>
            <a:ext cx="6263815" cy="7961305"/>
          </a:xfrm>
          <a:prstGeom prst="rect">
            <a:avLst/>
          </a:prstGeom>
        </p:spPr>
      </p:pic>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F1F1F1"/>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alphaModFix amt="43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447773" y="6977144"/>
            <a:ext cx="7890792" cy="4562313"/>
          </a:xfrm>
          <a:prstGeom prst="rect">
            <a:avLst/>
          </a:prstGeom>
        </p:spPr>
      </p:pic>
      <p:pic>
        <p:nvPicPr>
          <p:cNvPr name="Picture 3" id="3"/>
          <p:cNvPicPr>
            <a:picLocks noChangeAspect="true"/>
          </p:cNvPicPr>
          <p:nvPr/>
        </p:nvPicPr>
        <p:blipFill>
          <a:blip r:embed="rId4">
            <a:alphaModFix amt="41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2212213">
            <a:off x="15089837" y="-2143405"/>
            <a:ext cx="2227212" cy="8333104"/>
          </a:xfrm>
          <a:prstGeom prst="rect">
            <a:avLst/>
          </a:prstGeom>
        </p:spPr>
      </p:pic>
      <p:pic>
        <p:nvPicPr>
          <p:cNvPr name="Picture 4" id="4"/>
          <p:cNvPicPr>
            <a:picLocks noChangeAspect="true"/>
          </p:cNvPicPr>
          <p:nvPr/>
        </p:nvPicPr>
        <p:blipFill>
          <a:blip r:embed="rId6">
            <a:alphaModFix amt="4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0">
            <a:off x="0" y="-1009641"/>
            <a:ext cx="5221720" cy="5193238"/>
          </a:xfrm>
          <a:prstGeom prst="rect">
            <a:avLst/>
          </a:prstGeom>
        </p:spPr>
      </p:pic>
      <p:grpSp>
        <p:nvGrpSpPr>
          <p:cNvPr name="Group 5" id="5"/>
          <p:cNvGrpSpPr/>
          <p:nvPr/>
        </p:nvGrpSpPr>
        <p:grpSpPr>
          <a:xfrm rot="0">
            <a:off x="3905580" y="3230995"/>
            <a:ext cx="10981218" cy="6424355"/>
            <a:chOff x="0" y="0"/>
            <a:chExt cx="2892173" cy="1692011"/>
          </a:xfrm>
        </p:grpSpPr>
        <p:sp>
          <p:nvSpPr>
            <p:cNvPr name="Freeform 6" id="6"/>
            <p:cNvSpPr/>
            <p:nvPr/>
          </p:nvSpPr>
          <p:spPr>
            <a:xfrm>
              <a:off x="0" y="0"/>
              <a:ext cx="2892173" cy="1692011"/>
            </a:xfrm>
            <a:custGeom>
              <a:avLst/>
              <a:gdLst/>
              <a:ahLst/>
              <a:cxnLst/>
              <a:rect r="r" b="b" t="t" l="l"/>
              <a:pathLst>
                <a:path h="1692011" w="2892173">
                  <a:moveTo>
                    <a:pt x="35956" y="0"/>
                  </a:moveTo>
                  <a:lnTo>
                    <a:pt x="2856217" y="0"/>
                  </a:lnTo>
                  <a:cubicBezTo>
                    <a:pt x="2865753" y="0"/>
                    <a:pt x="2874899" y="3788"/>
                    <a:pt x="2881642" y="10531"/>
                  </a:cubicBezTo>
                  <a:cubicBezTo>
                    <a:pt x="2888385" y="17274"/>
                    <a:pt x="2892173" y="26420"/>
                    <a:pt x="2892173" y="35956"/>
                  </a:cubicBezTo>
                  <a:lnTo>
                    <a:pt x="2892173" y="1656055"/>
                  </a:lnTo>
                  <a:cubicBezTo>
                    <a:pt x="2892173" y="1665591"/>
                    <a:pt x="2888385" y="1674737"/>
                    <a:pt x="2881642" y="1681480"/>
                  </a:cubicBezTo>
                  <a:cubicBezTo>
                    <a:pt x="2874899" y="1688223"/>
                    <a:pt x="2865753" y="1692011"/>
                    <a:pt x="2856217" y="1692011"/>
                  </a:cubicBezTo>
                  <a:lnTo>
                    <a:pt x="35956" y="1692011"/>
                  </a:lnTo>
                  <a:cubicBezTo>
                    <a:pt x="26420" y="1692011"/>
                    <a:pt x="17274" y="1688223"/>
                    <a:pt x="10531" y="1681480"/>
                  </a:cubicBezTo>
                  <a:cubicBezTo>
                    <a:pt x="3788" y="1674737"/>
                    <a:pt x="0" y="1665591"/>
                    <a:pt x="0" y="1656055"/>
                  </a:cubicBezTo>
                  <a:lnTo>
                    <a:pt x="0" y="35956"/>
                  </a:lnTo>
                  <a:cubicBezTo>
                    <a:pt x="0" y="26420"/>
                    <a:pt x="3788" y="17274"/>
                    <a:pt x="10531" y="10531"/>
                  </a:cubicBezTo>
                  <a:cubicBezTo>
                    <a:pt x="17274" y="3788"/>
                    <a:pt x="26420" y="0"/>
                    <a:pt x="35956" y="0"/>
                  </a:cubicBezTo>
                  <a:close/>
                </a:path>
              </a:pathLst>
            </a:custGeom>
            <a:solidFill>
              <a:srgbClr val="F9C374"/>
            </a:solidFill>
          </p:spPr>
        </p:sp>
        <p:sp>
          <p:nvSpPr>
            <p:cNvPr name="TextBox 7" id="7"/>
            <p:cNvSpPr txBox="true"/>
            <p:nvPr/>
          </p:nvSpPr>
          <p:spPr>
            <a:xfrm>
              <a:off x="0" y="-38100"/>
              <a:ext cx="812800" cy="850900"/>
            </a:xfrm>
            <a:prstGeom prst="rect">
              <a:avLst/>
            </a:prstGeom>
          </p:spPr>
          <p:txBody>
            <a:bodyPr anchor="ctr" rtlCol="false" tIns="50800" lIns="50800" bIns="50800" rIns="50800"/>
            <a:lstStyle/>
            <a:p>
              <a:pPr algn="ctr">
                <a:lnSpc>
                  <a:spcPts val="2520"/>
                </a:lnSpc>
              </a:pPr>
            </a:p>
          </p:txBody>
        </p:sp>
      </p:grpSp>
      <p:pic>
        <p:nvPicPr>
          <p:cNvPr name="Picture 8" id="8">
            <a:hlinkClick action="ppaction://media"/>
          </p:cNvPr>
          <p:cNvPicPr>
            <a:picLocks noChangeAspect="true"/>
          </p:cNvPicPr>
          <p:nvPr>
            <a:videoFile r:link="rId9"/>
            <p:extLst>
              <p:ext uri="{DAA4B4D4-6D71-4841-9C94-3DE7FCFB9230}">
                <p14:media xmlns:p14="http://schemas.microsoft.com/office/powerpoint/2010/main" r:embed="rId10"/>
              </p:ext>
            </p:extLst>
          </p:nvPr>
        </p:nvPicPr>
        <p:blipFill>
          <a:blip r:embed="rId8"/>
          <a:srcRect l="0" t="0" r="0" b="17544"/>
          <a:stretch>
            <a:fillRect/>
          </a:stretch>
        </p:blipFill>
        <p:spPr>
          <a:xfrm flipH="false" flipV="false" rot="0">
            <a:off x="3905580" y="2602520"/>
            <a:ext cx="10510891" cy="6500128"/>
          </a:xfrm>
          <a:prstGeom prst="rect">
            <a:avLst/>
          </a:prstGeom>
        </p:spPr>
      </p:pic>
      <p:sp>
        <p:nvSpPr>
          <p:cNvPr name="TextBox 9" id="9"/>
          <p:cNvSpPr txBox="true"/>
          <p:nvPr/>
        </p:nvSpPr>
        <p:spPr>
          <a:xfrm rot="0">
            <a:off x="4904333" y="-124511"/>
            <a:ext cx="8479334" cy="2148248"/>
          </a:xfrm>
          <a:prstGeom prst="rect">
            <a:avLst/>
          </a:prstGeom>
        </p:spPr>
        <p:txBody>
          <a:bodyPr anchor="t" rtlCol="false" tIns="0" lIns="0" bIns="0" rIns="0">
            <a:spAutoFit/>
          </a:bodyPr>
          <a:lstStyle/>
          <a:p>
            <a:pPr algn="ctr">
              <a:lnSpc>
                <a:spcPts val="16517"/>
              </a:lnSpc>
            </a:pPr>
            <a:r>
              <a:rPr lang="en-US" sz="11798">
                <a:solidFill>
                  <a:srgbClr val="F9C374"/>
                </a:solidFill>
                <a:cs typeface="Tufuli Arabic"/>
              </a:rPr>
              <a:t>هل نحن وحدنا ؟</a:t>
            </a:r>
          </a:p>
        </p:txBody>
      </p:sp>
    </p:spTree>
  </p:cSld>
  <p:clrMapOvr>
    <a:masterClrMapping/>
  </p:clrMapOvr>
  <p:timing>
    <p:tnLst>
      <p:par>
        <p:cTn dur="indefinite" restart="never" nodeType="tmRoot">
          <p:childTnLst>
            <p:video>
              <p:cMediaNode vol="100000">
                <p:cTn fill="hold" display="false">
                  <p:stCondLst>
                    <p:cond delay="indefinite"/>
                  </p:stCondLst>
                </p:cTn>
                <p:tgtEl>
                  <p:spTgt spid="8"/>
                </p:tgtEl>
              </p:cMediaNode>
            </p:video>
          </p:childTnLst>
        </p:cTn>
      </p:par>
    </p:tnLst>
  </p:timing>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F1F1F1"/>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alphaModFix amt="43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447773" y="6977144"/>
            <a:ext cx="7890792" cy="4562313"/>
          </a:xfrm>
          <a:prstGeom prst="rect">
            <a:avLst/>
          </a:prstGeom>
        </p:spPr>
      </p:pic>
      <p:pic>
        <p:nvPicPr>
          <p:cNvPr name="Picture 3" id="3"/>
          <p:cNvPicPr>
            <a:picLocks noChangeAspect="true"/>
          </p:cNvPicPr>
          <p:nvPr/>
        </p:nvPicPr>
        <p:blipFill>
          <a:blip r:embed="rId4">
            <a:alphaModFix amt="41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2212213">
            <a:off x="15089837" y="-2143405"/>
            <a:ext cx="2227212" cy="8333104"/>
          </a:xfrm>
          <a:prstGeom prst="rect">
            <a:avLst/>
          </a:prstGeom>
        </p:spPr>
      </p:pic>
      <p:pic>
        <p:nvPicPr>
          <p:cNvPr name="Picture 4" id="4"/>
          <p:cNvPicPr>
            <a:picLocks noChangeAspect="true"/>
          </p:cNvPicPr>
          <p:nvPr/>
        </p:nvPicPr>
        <p:blipFill>
          <a:blip r:embed="rId6">
            <a:alphaModFix amt="4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0">
            <a:off x="0" y="-1009641"/>
            <a:ext cx="5221720" cy="5193238"/>
          </a:xfrm>
          <a:prstGeom prst="rect">
            <a:avLst/>
          </a:prstGeom>
        </p:spPr>
      </p:pic>
      <p:sp>
        <p:nvSpPr>
          <p:cNvPr name="TextBox 5" id="5"/>
          <p:cNvSpPr txBox="true"/>
          <p:nvPr/>
        </p:nvSpPr>
        <p:spPr>
          <a:xfrm rot="0">
            <a:off x="1633196" y="3812122"/>
            <a:ext cx="15626104" cy="2325294"/>
          </a:xfrm>
          <a:prstGeom prst="rect">
            <a:avLst/>
          </a:prstGeom>
        </p:spPr>
        <p:txBody>
          <a:bodyPr anchor="t" rtlCol="false" tIns="0" lIns="0" bIns="0" rIns="0">
            <a:spAutoFit/>
          </a:bodyPr>
          <a:lstStyle/>
          <a:p>
            <a:pPr algn="ctr">
              <a:lnSpc>
                <a:spcPts val="17976"/>
              </a:lnSpc>
            </a:pPr>
            <a:r>
              <a:rPr lang="en-US" sz="12840">
                <a:solidFill>
                  <a:srgbClr val="A138A1"/>
                </a:solidFill>
                <a:cs typeface="Tufuli Arabic"/>
              </a:rPr>
              <a:t>نظرية المخلوقات الفضائية </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2188891" y="2331979"/>
            <a:ext cx="5382835" cy="3486292"/>
          </a:xfrm>
          <a:prstGeom prst="rect">
            <a:avLst/>
          </a:prstGeom>
        </p:spPr>
      </p:pic>
      <p:pic>
        <p:nvPicPr>
          <p:cNvPr name="Picture 3" id="3"/>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13250308" y="2366382"/>
            <a:ext cx="5382835" cy="3486292"/>
          </a:xfrm>
          <a:prstGeom prst="rect">
            <a:avLst/>
          </a:prstGeom>
        </p:spPr>
      </p:pic>
      <p:pic>
        <p:nvPicPr>
          <p:cNvPr name="Picture 4" id="4"/>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6683" t="7913" r="9418" b="8340"/>
          <a:stretch>
            <a:fillRect/>
          </a:stretch>
        </p:blipFill>
        <p:spPr>
          <a:xfrm flipH="false" flipV="false" rot="0">
            <a:off x="0" y="-10725"/>
            <a:ext cx="18288000" cy="10295749"/>
          </a:xfrm>
          <a:prstGeom prst="rect">
            <a:avLst/>
          </a:prstGeom>
        </p:spPr>
      </p:pic>
      <p:sp>
        <p:nvSpPr>
          <p:cNvPr name="AutoShape 5" id="5"/>
          <p:cNvSpPr/>
          <p:nvPr/>
        </p:nvSpPr>
        <p:spPr>
          <a:xfrm rot="0">
            <a:off x="2045576" y="685800"/>
            <a:ext cx="14516100" cy="6999890"/>
          </a:xfrm>
          <a:prstGeom prst="rect">
            <a:avLst/>
          </a:prstGeom>
          <a:solidFill>
            <a:srgbClr val="322F5D"/>
          </a:solidFill>
        </p:spPr>
      </p:sp>
      <p:pic>
        <p:nvPicPr>
          <p:cNvPr name="Picture 6" id="6"/>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0">
            <a:off x="14988788" y="3180543"/>
            <a:ext cx="1499722" cy="4633972"/>
          </a:xfrm>
          <a:prstGeom prst="rect">
            <a:avLst/>
          </a:prstGeom>
        </p:spPr>
      </p:pic>
      <p:pic>
        <p:nvPicPr>
          <p:cNvPr name="Picture 7" id="7"/>
          <p:cNvPicPr>
            <a:picLocks noChangeAspect="true"/>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0" t="0" r="0" b="0"/>
          <a:stretch>
            <a:fillRect/>
          </a:stretch>
        </p:blipFill>
        <p:spPr>
          <a:xfrm flipH="false" flipV="false" rot="0">
            <a:off x="15418417" y="6420130"/>
            <a:ext cx="2286519" cy="2980060"/>
          </a:xfrm>
          <a:prstGeom prst="rect">
            <a:avLst/>
          </a:prstGeom>
        </p:spPr>
      </p:pic>
      <p:pic>
        <p:nvPicPr>
          <p:cNvPr name="Picture 8" id="8"/>
          <p:cNvPicPr>
            <a:picLocks noChangeAspect="true"/>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0" t="0" r="0" b="0"/>
          <a:stretch>
            <a:fillRect/>
          </a:stretch>
        </p:blipFill>
        <p:spPr>
          <a:xfrm flipH="true" flipV="false" rot="0">
            <a:off x="926836" y="7186152"/>
            <a:ext cx="2599731" cy="1408582"/>
          </a:xfrm>
          <a:prstGeom prst="rect">
            <a:avLst/>
          </a:prstGeom>
        </p:spPr>
      </p:pic>
      <p:pic>
        <p:nvPicPr>
          <p:cNvPr name="Picture 9" id="9"/>
          <p:cNvPicPr>
            <a:picLocks noChangeAspect="true"/>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0" t="0" r="0" b="0"/>
          <a:stretch>
            <a:fillRect/>
          </a:stretch>
        </p:blipFill>
        <p:spPr>
          <a:xfrm flipH="false" flipV="false" rot="0">
            <a:off x="808979" y="8594734"/>
            <a:ext cx="3078344" cy="1690291"/>
          </a:xfrm>
          <a:prstGeom prst="rect">
            <a:avLst/>
          </a:prstGeom>
        </p:spPr>
      </p:pic>
      <p:pic>
        <p:nvPicPr>
          <p:cNvPr name="Picture 10" id="10"/>
          <p:cNvPicPr>
            <a:picLocks noChangeAspect="true"/>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l="0" t="0" r="0" b="30214"/>
          <a:stretch>
            <a:fillRect/>
          </a:stretch>
        </p:blipFill>
        <p:spPr>
          <a:xfrm flipH="false" flipV="false" rot="0">
            <a:off x="2717376" y="4056075"/>
            <a:ext cx="5230800" cy="3650347"/>
          </a:xfrm>
          <a:prstGeom prst="rect">
            <a:avLst/>
          </a:prstGeom>
        </p:spPr>
      </p:pic>
      <p:pic>
        <p:nvPicPr>
          <p:cNvPr name="Picture 11" id="11"/>
          <p:cNvPicPr>
            <a:picLocks noChangeAspect="true"/>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l="0" t="0" r="0" b="0"/>
          <a:stretch>
            <a:fillRect/>
          </a:stretch>
        </p:blipFill>
        <p:spPr>
          <a:xfrm flipH="false" flipV="false" rot="2212213">
            <a:off x="12782611" y="4384106"/>
            <a:ext cx="935394" cy="3499772"/>
          </a:xfrm>
          <a:prstGeom prst="rect">
            <a:avLst/>
          </a:prstGeom>
        </p:spPr>
      </p:pic>
      <p:pic>
        <p:nvPicPr>
          <p:cNvPr name="Picture 12" id="12"/>
          <p:cNvPicPr>
            <a:picLocks noChangeAspect="true"/>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l="0" t="18824" r="0" b="0"/>
          <a:stretch>
            <a:fillRect/>
          </a:stretch>
        </p:blipFill>
        <p:spPr>
          <a:xfrm flipH="false" flipV="false" rot="0">
            <a:off x="9998166" y="675002"/>
            <a:ext cx="2652113" cy="2141127"/>
          </a:xfrm>
          <a:prstGeom prst="rect">
            <a:avLst/>
          </a:prstGeom>
        </p:spPr>
      </p:pic>
      <p:pic>
        <p:nvPicPr>
          <p:cNvPr name="Picture 13" id="13"/>
          <p:cNvPicPr>
            <a:picLocks noChangeAspect="true"/>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l="0" t="0" r="0" b="0"/>
          <a:stretch>
            <a:fillRect/>
          </a:stretch>
        </p:blipFill>
        <p:spPr>
          <a:xfrm flipH="false" flipV="false" rot="0">
            <a:off x="1962523" y="5905976"/>
            <a:ext cx="1436500" cy="2337499"/>
          </a:xfrm>
          <a:prstGeom prst="rect">
            <a:avLst/>
          </a:prstGeom>
        </p:spPr>
      </p:pic>
      <p:pic>
        <p:nvPicPr>
          <p:cNvPr name="Picture 14" id="14"/>
          <p:cNvPicPr>
            <a:picLocks noChangeAspect="true"/>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l="0" t="0" r="0" b="0"/>
          <a:stretch>
            <a:fillRect/>
          </a:stretch>
        </p:blipFill>
        <p:spPr>
          <a:xfrm flipH="false" flipV="false" rot="0">
            <a:off x="2940710" y="1344102"/>
            <a:ext cx="1768094" cy="1022280"/>
          </a:xfrm>
          <a:prstGeom prst="rect">
            <a:avLst/>
          </a:prstGeom>
        </p:spPr>
      </p:pic>
      <p:grpSp>
        <p:nvGrpSpPr>
          <p:cNvPr name="Group 15" id="15"/>
          <p:cNvGrpSpPr/>
          <p:nvPr/>
        </p:nvGrpSpPr>
        <p:grpSpPr>
          <a:xfrm rot="0">
            <a:off x="3663502" y="1729112"/>
            <a:ext cx="11060806" cy="5448715"/>
            <a:chOff x="0" y="0"/>
            <a:chExt cx="14747742" cy="7264953"/>
          </a:xfrm>
        </p:grpSpPr>
        <p:grpSp>
          <p:nvGrpSpPr>
            <p:cNvPr name="Group 16" id="16"/>
            <p:cNvGrpSpPr/>
            <p:nvPr/>
          </p:nvGrpSpPr>
          <p:grpSpPr>
            <a:xfrm rot="0">
              <a:off x="0" y="0"/>
              <a:ext cx="14747742" cy="7264953"/>
              <a:chOff x="0" y="0"/>
              <a:chExt cx="27023661" cy="13312250"/>
            </a:xfrm>
          </p:grpSpPr>
          <p:sp>
            <p:nvSpPr>
              <p:cNvPr name="Freeform 17" id="17"/>
              <p:cNvSpPr/>
              <p:nvPr/>
            </p:nvSpPr>
            <p:spPr>
              <a:xfrm>
                <a:off x="72390" y="72390"/>
                <a:ext cx="26878880" cy="13167470"/>
              </a:xfrm>
              <a:custGeom>
                <a:avLst/>
                <a:gdLst/>
                <a:ahLst/>
                <a:cxnLst/>
                <a:rect r="r" b="b" t="t" l="l"/>
                <a:pathLst>
                  <a:path h="13167470" w="26878880">
                    <a:moveTo>
                      <a:pt x="0" y="0"/>
                    </a:moveTo>
                    <a:lnTo>
                      <a:pt x="26878880" y="0"/>
                    </a:lnTo>
                    <a:lnTo>
                      <a:pt x="26878880" y="13167470"/>
                    </a:lnTo>
                    <a:lnTo>
                      <a:pt x="0" y="13167470"/>
                    </a:lnTo>
                    <a:lnTo>
                      <a:pt x="0" y="0"/>
                    </a:lnTo>
                    <a:close/>
                  </a:path>
                </a:pathLst>
              </a:custGeom>
              <a:solidFill>
                <a:srgbClr val="A982C8"/>
              </a:solidFill>
            </p:spPr>
          </p:sp>
          <p:sp>
            <p:nvSpPr>
              <p:cNvPr name="Freeform 18" id="18"/>
              <p:cNvSpPr/>
              <p:nvPr/>
            </p:nvSpPr>
            <p:spPr>
              <a:xfrm>
                <a:off x="0" y="0"/>
                <a:ext cx="27023662" cy="13312249"/>
              </a:xfrm>
              <a:custGeom>
                <a:avLst/>
                <a:gdLst/>
                <a:ahLst/>
                <a:cxnLst/>
                <a:rect r="r" b="b" t="t" l="l"/>
                <a:pathLst>
                  <a:path h="13312249" w="27023662">
                    <a:moveTo>
                      <a:pt x="26878880" y="13167469"/>
                    </a:moveTo>
                    <a:lnTo>
                      <a:pt x="27023662" y="13167469"/>
                    </a:lnTo>
                    <a:lnTo>
                      <a:pt x="27023662" y="13312249"/>
                    </a:lnTo>
                    <a:lnTo>
                      <a:pt x="26878880" y="13312249"/>
                    </a:lnTo>
                    <a:lnTo>
                      <a:pt x="26878880" y="13167469"/>
                    </a:lnTo>
                    <a:close/>
                    <a:moveTo>
                      <a:pt x="0" y="144780"/>
                    </a:moveTo>
                    <a:lnTo>
                      <a:pt x="144780" y="144780"/>
                    </a:lnTo>
                    <a:lnTo>
                      <a:pt x="144780" y="13167471"/>
                    </a:lnTo>
                    <a:lnTo>
                      <a:pt x="0" y="13167471"/>
                    </a:lnTo>
                    <a:lnTo>
                      <a:pt x="0" y="144780"/>
                    </a:lnTo>
                    <a:close/>
                    <a:moveTo>
                      <a:pt x="0" y="13167471"/>
                    </a:moveTo>
                    <a:lnTo>
                      <a:pt x="144780" y="13167471"/>
                    </a:lnTo>
                    <a:lnTo>
                      <a:pt x="144780" y="13312249"/>
                    </a:lnTo>
                    <a:lnTo>
                      <a:pt x="0" y="13312249"/>
                    </a:lnTo>
                    <a:lnTo>
                      <a:pt x="0" y="13167469"/>
                    </a:lnTo>
                    <a:close/>
                    <a:moveTo>
                      <a:pt x="26878880" y="144780"/>
                    </a:moveTo>
                    <a:lnTo>
                      <a:pt x="27023662" y="144780"/>
                    </a:lnTo>
                    <a:lnTo>
                      <a:pt x="27023662" y="13167471"/>
                    </a:lnTo>
                    <a:lnTo>
                      <a:pt x="26878880" y="13167471"/>
                    </a:lnTo>
                    <a:lnTo>
                      <a:pt x="26878880" y="144780"/>
                    </a:lnTo>
                    <a:close/>
                    <a:moveTo>
                      <a:pt x="144780" y="13167469"/>
                    </a:moveTo>
                    <a:lnTo>
                      <a:pt x="26878880" y="13167469"/>
                    </a:lnTo>
                    <a:lnTo>
                      <a:pt x="26878880" y="13312249"/>
                    </a:lnTo>
                    <a:lnTo>
                      <a:pt x="144780" y="13312249"/>
                    </a:lnTo>
                    <a:lnTo>
                      <a:pt x="144780" y="13167469"/>
                    </a:lnTo>
                    <a:close/>
                    <a:moveTo>
                      <a:pt x="26878880" y="0"/>
                    </a:moveTo>
                    <a:lnTo>
                      <a:pt x="27023662" y="0"/>
                    </a:lnTo>
                    <a:lnTo>
                      <a:pt x="27023662" y="144780"/>
                    </a:lnTo>
                    <a:lnTo>
                      <a:pt x="26878880" y="144780"/>
                    </a:lnTo>
                    <a:lnTo>
                      <a:pt x="26878880" y="0"/>
                    </a:lnTo>
                    <a:close/>
                    <a:moveTo>
                      <a:pt x="0" y="0"/>
                    </a:moveTo>
                    <a:lnTo>
                      <a:pt x="144780" y="0"/>
                    </a:lnTo>
                    <a:lnTo>
                      <a:pt x="144780" y="144780"/>
                    </a:lnTo>
                    <a:lnTo>
                      <a:pt x="0" y="144780"/>
                    </a:lnTo>
                    <a:lnTo>
                      <a:pt x="0" y="0"/>
                    </a:lnTo>
                    <a:close/>
                    <a:moveTo>
                      <a:pt x="144780" y="0"/>
                    </a:moveTo>
                    <a:lnTo>
                      <a:pt x="26878880" y="0"/>
                    </a:lnTo>
                    <a:lnTo>
                      <a:pt x="26878880" y="144780"/>
                    </a:lnTo>
                    <a:lnTo>
                      <a:pt x="144780" y="144780"/>
                    </a:lnTo>
                    <a:lnTo>
                      <a:pt x="144780" y="0"/>
                    </a:lnTo>
                    <a:close/>
                  </a:path>
                </a:pathLst>
              </a:custGeom>
              <a:solidFill>
                <a:srgbClr val="59568D"/>
              </a:solidFill>
            </p:spPr>
          </p:sp>
        </p:grpSp>
        <p:sp>
          <p:nvSpPr>
            <p:cNvPr name="TextBox 19" id="19"/>
            <p:cNvSpPr txBox="true"/>
            <p:nvPr/>
          </p:nvSpPr>
          <p:spPr>
            <a:xfrm rot="0">
              <a:off x="1021308" y="1488941"/>
              <a:ext cx="12705125" cy="3059973"/>
            </a:xfrm>
            <a:prstGeom prst="rect">
              <a:avLst/>
            </a:prstGeom>
          </p:spPr>
          <p:txBody>
            <a:bodyPr anchor="t" rtlCol="false" tIns="0" lIns="0" bIns="0" rIns="0">
              <a:spAutoFit/>
            </a:bodyPr>
            <a:lstStyle/>
            <a:p>
              <a:pPr algn="ctr" marL="0" indent="0" lvl="0">
                <a:lnSpc>
                  <a:spcPts val="17283"/>
                </a:lnSpc>
                <a:spcBef>
                  <a:spcPct val="0"/>
                </a:spcBef>
              </a:pPr>
              <a:r>
                <a:rPr lang="en-US" sz="14402" u="none">
                  <a:solidFill>
                    <a:srgbClr val="000000"/>
                  </a:solidFill>
                  <a:latin typeface="Childos Arabic Bold"/>
                </a:rPr>
                <a:t>Welcome! </a:t>
              </a:r>
            </a:p>
          </p:txBody>
        </p:sp>
        <p:sp>
          <p:nvSpPr>
            <p:cNvPr name="TextBox 20" id="20"/>
            <p:cNvSpPr txBox="true"/>
            <p:nvPr/>
          </p:nvSpPr>
          <p:spPr>
            <a:xfrm rot="0">
              <a:off x="1021308" y="4773713"/>
              <a:ext cx="12705125" cy="868949"/>
            </a:xfrm>
            <a:prstGeom prst="rect">
              <a:avLst/>
            </a:prstGeom>
          </p:spPr>
          <p:txBody>
            <a:bodyPr anchor="t" rtlCol="false" tIns="0" lIns="0" bIns="0" rIns="0">
              <a:spAutoFit/>
            </a:bodyPr>
            <a:lstStyle/>
            <a:p>
              <a:pPr algn="ctr" marL="0" indent="0" lvl="0">
                <a:lnSpc>
                  <a:spcPts val="5376"/>
                </a:lnSpc>
                <a:spcBef>
                  <a:spcPct val="0"/>
                </a:spcBef>
              </a:pPr>
              <a:r>
                <a:rPr lang="en-US" sz="3840" u="none">
                  <a:solidFill>
                    <a:srgbClr val="000000"/>
                  </a:solidFill>
                  <a:latin typeface="Childos Arabic Bold"/>
                </a:rPr>
                <a:t>Are you excited for a fun learning session?</a:t>
              </a:r>
            </a:p>
          </p:txBody>
        </p:sp>
      </p:gr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810718" y="6876431"/>
            <a:ext cx="2556697" cy="2542752"/>
          </a:xfrm>
          <a:prstGeom prst="rect">
            <a:avLst/>
          </a:prstGeom>
        </p:spPr>
      </p:pic>
      <p:pic>
        <p:nvPicPr>
          <p:cNvPr name="Picture 3" id="3"/>
          <p:cNvPicPr>
            <a:picLocks noChangeAspect="true"/>
          </p:cNvPicPr>
          <p:nvPr/>
        </p:nvPicPr>
        <p:blipFill>
          <a:blip r:embed="rId4">
            <a:alphaModFix amt="19999"/>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0">
            <a:off x="-1476229" y="1154463"/>
            <a:ext cx="5530970" cy="3197906"/>
          </a:xfrm>
          <a:prstGeom prst="rect">
            <a:avLst/>
          </a:prstGeom>
        </p:spPr>
      </p:pic>
      <p:pic>
        <p:nvPicPr>
          <p:cNvPr name="Picture 4" id="4"/>
          <p:cNvPicPr>
            <a:picLocks noChangeAspect="true"/>
          </p:cNvPicPr>
          <p:nvPr/>
        </p:nvPicPr>
        <p:blipFill>
          <a:blip r:embed="rId6">
            <a:alphaModFix amt="19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2212213">
            <a:off x="16681600" y="1989908"/>
            <a:ext cx="1213149" cy="4538993"/>
          </a:xfrm>
          <a:prstGeom prst="rect">
            <a:avLst/>
          </a:prstGeom>
        </p:spPr>
      </p:pic>
      <p:pic>
        <p:nvPicPr>
          <p:cNvPr name="Picture 5" id="5"/>
          <p:cNvPicPr>
            <a:picLocks noChangeAspect="true"/>
          </p:cNvPicPr>
          <p:nvPr/>
        </p:nvPicPr>
        <p:blipFill>
          <a:blip r:embed="rId8">
            <a:alphaModFix amt="19999"/>
            <a:extLst>
              <a:ext uri="{28A0092B-C50C-407E-A947-70E740481C1C}">
                <a14:useLocalDpi xmlns:a14="http://schemas.microsoft.com/office/drawing/2010/main" val="0"/>
              </a:ext>
              <a:ext uri="{96DAC541-7B7A-43D3-8B79-37D633B846F1}">
                <asvg:svgBlip xmlns:asvg="http://schemas.microsoft.com/office/drawing/2016/SVG/main" r:embed="rId9"/>
              </a:ext>
            </a:extLst>
          </a:blip>
          <a:srcRect l="0" t="0" r="0" b="0"/>
          <a:stretch>
            <a:fillRect/>
          </a:stretch>
        </p:blipFill>
        <p:spPr>
          <a:xfrm flipH="false" flipV="false" rot="0">
            <a:off x="13673625" y="8248031"/>
            <a:ext cx="3396281" cy="3396281"/>
          </a:xfrm>
          <a:prstGeom prst="rect">
            <a:avLst/>
          </a:prstGeom>
        </p:spPr>
      </p:pic>
      <p:pic>
        <p:nvPicPr>
          <p:cNvPr name="Picture 6" id="6">
            <a:hlinkClick action="ppaction://media"/>
          </p:cNvPr>
          <p:cNvPicPr>
            <a:picLocks noChangeAspect="true"/>
          </p:cNvPicPr>
          <p:nvPr>
            <a:videoFile r:link="rId11"/>
            <p:extLst>
              <p:ext uri="{DAA4B4D4-6D71-4841-9C94-3DE7FCFB9230}">
                <p14:media xmlns:p14="http://schemas.microsoft.com/office/powerpoint/2010/main" r:embed="rId12"/>
              </p:ext>
            </p:extLst>
          </p:nvPr>
        </p:nvPicPr>
        <p:blipFill>
          <a:blip r:embed="rId10"/>
          <a:srcRect l="0" t="0" r="0" b="0"/>
          <a:stretch>
            <a:fillRect/>
          </a:stretch>
        </p:blipFill>
        <p:spPr>
          <a:xfrm flipH="false" flipV="false" rot="0">
            <a:off x="3198914" y="2650585"/>
            <a:ext cx="11672939" cy="7295587"/>
          </a:xfrm>
          <a:prstGeom prst="rect">
            <a:avLst/>
          </a:prstGeom>
        </p:spPr>
      </p:pic>
      <p:sp>
        <p:nvSpPr>
          <p:cNvPr name="TextBox 7" id="7"/>
          <p:cNvSpPr txBox="true"/>
          <p:nvPr/>
        </p:nvSpPr>
        <p:spPr>
          <a:xfrm rot="0">
            <a:off x="2859093" y="-25170"/>
            <a:ext cx="12352582" cy="2359416"/>
          </a:xfrm>
          <a:prstGeom prst="rect">
            <a:avLst/>
          </a:prstGeom>
        </p:spPr>
        <p:txBody>
          <a:bodyPr anchor="t" rtlCol="false" tIns="0" lIns="0" bIns="0" rIns="0">
            <a:spAutoFit/>
          </a:bodyPr>
          <a:lstStyle/>
          <a:p>
            <a:pPr algn="ctr" marL="0" indent="0" lvl="0">
              <a:lnSpc>
                <a:spcPts val="8951"/>
              </a:lnSpc>
              <a:spcBef>
                <a:spcPct val="0"/>
              </a:spcBef>
            </a:pPr>
            <a:r>
              <a:rPr lang="en-US" sz="7459">
                <a:solidFill>
                  <a:srgbClr val="F9C374"/>
                </a:solidFill>
                <a:latin typeface="Tufuli Arabic Bold"/>
              </a:rPr>
              <a:t>This is what will happen Between us :</a:t>
            </a:r>
          </a:p>
        </p:txBody>
      </p:sp>
    </p:spTree>
  </p:cSld>
  <p:clrMapOvr>
    <a:masterClrMapping/>
  </p:clrMapOvr>
  <p:timing>
    <p:tnLst>
      <p:par>
        <p:cTn dur="indefinite" restart="never" nodeType="tmRoot">
          <p:childTnLst>
            <p:video>
              <p:cMediaNode vol="100000">
                <p:cTn fill="hold" display="false">
                  <p:stCondLst>
                    <p:cond delay="indefinite"/>
                  </p:stCondLst>
                </p:cTn>
                <p:tgtEl>
                  <p:spTgt spid="6"/>
                </p:tgtEl>
              </p:cMediaNode>
            </p:video>
          </p:childTnLst>
        </p:cTn>
      </p:par>
    </p:tnLst>
  </p:timing>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322F5D"/>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alphaModFix amt="6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280154" y="-913673"/>
            <a:ext cx="11113777" cy="11100929"/>
          </a:xfrm>
          <a:prstGeom prst="rect">
            <a:avLst/>
          </a:prstGeom>
        </p:spPr>
      </p:pic>
      <p:pic>
        <p:nvPicPr>
          <p:cNvPr name="Picture 3" id="3"/>
          <p:cNvPicPr>
            <a:picLocks noChangeAspect="true"/>
          </p:cNvPicPr>
          <p:nvPr/>
        </p:nvPicPr>
        <p:blipFill>
          <a:blip r:embed="rId2">
            <a:alphaModFix amt="6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10833624" y="-1228424"/>
            <a:ext cx="11113777" cy="11100929"/>
          </a:xfrm>
          <a:prstGeom prst="rect">
            <a:avLst/>
          </a:prstGeom>
        </p:spPr>
      </p:pic>
      <p:pic>
        <p:nvPicPr>
          <p:cNvPr name="Picture 4" id="4"/>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518861">
            <a:off x="-2411742" y="-3592708"/>
            <a:ext cx="10794280" cy="7143851"/>
          </a:xfrm>
          <a:prstGeom prst="rect">
            <a:avLst/>
          </a:prstGeom>
        </p:spPr>
      </p:pic>
      <p:pic>
        <p:nvPicPr>
          <p:cNvPr name="Picture 5" id="5"/>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8400388">
            <a:off x="1881509" y="7204971"/>
            <a:ext cx="7763718" cy="7763718"/>
          </a:xfrm>
          <a:prstGeom prst="rect">
            <a:avLst/>
          </a:prstGeom>
        </p:spPr>
      </p:pic>
      <p:pic>
        <p:nvPicPr>
          <p:cNvPr name="Picture 6" id="6"/>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3081219">
            <a:off x="10389956" y="-2543225"/>
            <a:ext cx="10794280" cy="7143851"/>
          </a:xfrm>
          <a:prstGeom prst="rect">
            <a:avLst/>
          </a:prstGeom>
        </p:spPr>
      </p:pic>
      <p:pic>
        <p:nvPicPr>
          <p:cNvPr name="Picture 7" id="7"/>
          <p:cNvPicPr>
            <a:picLocks noChangeAspect="true"/>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0" t="0" r="0" b="0"/>
          <a:stretch>
            <a:fillRect/>
          </a:stretch>
        </p:blipFill>
        <p:spPr>
          <a:xfrm flipH="false" flipV="false" rot="0">
            <a:off x="14091168" y="7557365"/>
            <a:ext cx="3168132" cy="3150851"/>
          </a:xfrm>
          <a:prstGeom prst="rect">
            <a:avLst/>
          </a:prstGeom>
        </p:spPr>
      </p:pic>
      <p:pic>
        <p:nvPicPr>
          <p:cNvPr name="Picture 8" id="8"/>
          <p:cNvPicPr>
            <a:picLocks noChangeAspect="true"/>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0" t="0" r="0" b="0"/>
          <a:stretch>
            <a:fillRect/>
          </a:stretch>
        </p:blipFill>
        <p:spPr>
          <a:xfrm flipH="false" flipV="false" rot="2371672">
            <a:off x="4599420" y="-1066412"/>
            <a:ext cx="1393794" cy="5214874"/>
          </a:xfrm>
          <a:prstGeom prst="rect">
            <a:avLst/>
          </a:prstGeom>
        </p:spPr>
      </p:pic>
      <p:pic>
        <p:nvPicPr>
          <p:cNvPr name="Picture 9" id="9"/>
          <p:cNvPicPr>
            <a:picLocks noChangeAspect="true"/>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0" t="0" r="0" b="0"/>
          <a:stretch>
            <a:fillRect/>
          </a:stretch>
        </p:blipFill>
        <p:spPr>
          <a:xfrm flipH="false" flipV="false" rot="0">
            <a:off x="14091168" y="911696"/>
            <a:ext cx="3168132" cy="1831756"/>
          </a:xfrm>
          <a:prstGeom prst="rect">
            <a:avLst/>
          </a:prstGeom>
        </p:spPr>
      </p:pic>
      <p:pic>
        <p:nvPicPr>
          <p:cNvPr name="Picture 10" id="10"/>
          <p:cNvPicPr>
            <a:picLocks noChangeAspect="true"/>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l="0" t="0" r="0" b="0"/>
          <a:stretch>
            <a:fillRect/>
          </a:stretch>
        </p:blipFill>
        <p:spPr>
          <a:xfrm flipH="false" flipV="false" rot="0">
            <a:off x="-1076609" y="6901972"/>
            <a:ext cx="4461637" cy="4461637"/>
          </a:xfrm>
          <a:prstGeom prst="rect">
            <a:avLst/>
          </a:prstGeom>
        </p:spPr>
      </p:pic>
      <p:pic>
        <p:nvPicPr>
          <p:cNvPr name="Picture 11" id="11">
            <a:hlinkClick action="ppaction://media"/>
          </p:cNvPr>
          <p:cNvPicPr>
            <a:picLocks noChangeAspect="true"/>
          </p:cNvPicPr>
          <p:nvPr>
            <a:videoFile r:link="rId17"/>
            <p:extLst>
              <p:ext uri="{DAA4B4D4-6D71-4841-9C94-3DE7FCFB9230}">
                <p14:media xmlns:p14="http://schemas.microsoft.com/office/powerpoint/2010/main" r:embed="rId18">
                  <p14:trim st="0.0000" end="8505.2608"/>
                </p14:media>
              </p:ext>
            </p:extLst>
          </p:nvPr>
        </p:nvPicPr>
        <p:blipFill>
          <a:blip r:embed="rId16"/>
          <a:srcRect l="0" t="0" r="0" b="0"/>
          <a:stretch>
            <a:fillRect/>
          </a:stretch>
        </p:blipFill>
        <p:spPr>
          <a:xfrm flipH="false" flipV="false" rot="0">
            <a:off x="1874520" y="1028700"/>
            <a:ext cx="14538960" cy="8229600"/>
          </a:xfrm>
          <a:prstGeom prst="rect">
            <a:avLst/>
          </a:prstGeom>
        </p:spPr>
      </p:pic>
    </p:spTree>
  </p:cSld>
  <p:clrMapOvr>
    <a:masterClrMapping/>
  </p:clrMapOvr>
  <p:timing>
    <p:tnLst>
      <p:par>
        <p:cTn dur="indefinite" restart="never" nodeType="tmRoot">
          <p:childTnLst>
            <p:video>
              <p:cMediaNode vol="100000">
                <p:cTn fill="hold" display="false">
                  <p:stCondLst>
                    <p:cond delay="indefinite"/>
                  </p:stCondLst>
                </p:cTn>
                <p:tgtEl>
                  <p:spTgt spid="11"/>
                </p:tgtEl>
              </p:cMediaNode>
            </p:video>
          </p:childTnLst>
        </p:cTn>
      </p:par>
    </p:tnLst>
  </p:timing>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2127145" y="8448775"/>
            <a:ext cx="3753229" cy="2170049"/>
          </a:xfrm>
          <a:prstGeom prst="rect">
            <a:avLst/>
          </a:prstGeom>
        </p:spPr>
      </p:pic>
      <p:pic>
        <p:nvPicPr>
          <p:cNvPr name="Picture 3" id="3"/>
          <p:cNvPicPr>
            <a:picLocks noChangeAspect="true"/>
          </p:cNvPicPr>
          <p:nvPr/>
        </p:nvPicPr>
        <p:blipFill>
          <a:blip r:embed="rId4">
            <a:alphaModFix amt="19999"/>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0">
            <a:off x="6759346" y="1004325"/>
            <a:ext cx="3173081" cy="3155774"/>
          </a:xfrm>
          <a:prstGeom prst="rect">
            <a:avLst/>
          </a:prstGeom>
        </p:spPr>
      </p:pic>
      <p:pic>
        <p:nvPicPr>
          <p:cNvPr name="Picture 4" id="4"/>
          <p:cNvPicPr>
            <a:picLocks noChangeAspect="true"/>
          </p:cNvPicPr>
          <p:nvPr/>
        </p:nvPicPr>
        <p:blipFill>
          <a:blip r:embed="rId6">
            <a:alphaModFix amt="19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0">
            <a:off x="15583727" y="-671248"/>
            <a:ext cx="3351146" cy="3351146"/>
          </a:xfrm>
          <a:prstGeom prst="rect">
            <a:avLst/>
          </a:prstGeom>
        </p:spPr>
      </p:pic>
      <p:pic>
        <p:nvPicPr>
          <p:cNvPr name="Picture 5" id="5"/>
          <p:cNvPicPr>
            <a:picLocks noChangeAspect="true"/>
          </p:cNvPicPr>
          <p:nvPr/>
        </p:nvPicPr>
        <p:blipFill>
          <a:blip r:embed="rId8">
            <a:alphaModFix amt="19999"/>
            <a:extLst>
              <a:ext uri="{28A0092B-C50C-407E-A947-70E740481C1C}">
                <a14:useLocalDpi xmlns:a14="http://schemas.microsoft.com/office/drawing/2010/main" val="0"/>
              </a:ext>
              <a:ext uri="{96DAC541-7B7A-43D3-8B79-37D633B846F1}">
                <asvg:svgBlip xmlns:asvg="http://schemas.microsoft.com/office/drawing/2016/SVG/main" r:embed="rId9"/>
              </a:ext>
            </a:extLst>
          </a:blip>
          <a:srcRect l="0" t="0" r="0" b="0"/>
          <a:stretch>
            <a:fillRect/>
          </a:stretch>
        </p:blipFill>
        <p:spPr>
          <a:xfrm flipH="false" flipV="false" rot="1112697">
            <a:off x="16407319" y="5899376"/>
            <a:ext cx="1240856" cy="4642658"/>
          </a:xfrm>
          <a:prstGeom prst="rect">
            <a:avLst/>
          </a:prstGeom>
        </p:spPr>
      </p:pic>
      <p:pic>
        <p:nvPicPr>
          <p:cNvPr name="Picture 6" id="6">
            <a:hlinkClick action="ppaction://media"/>
          </p:cNvPr>
          <p:cNvPicPr>
            <a:picLocks noChangeAspect="true"/>
          </p:cNvPicPr>
          <p:nvPr>
            <a:videoFile r:link="rId11"/>
            <p:extLst>
              <p:ext uri="{DAA4B4D4-6D71-4841-9C94-3DE7FCFB9230}">
                <p14:media xmlns:p14="http://schemas.microsoft.com/office/powerpoint/2010/main" r:embed="rId12"/>
              </p:ext>
            </p:extLst>
          </p:nvPr>
        </p:nvPicPr>
        <p:blipFill>
          <a:blip r:embed="rId10"/>
          <a:srcRect l="0" t="0" r="0" b="0"/>
          <a:stretch>
            <a:fillRect/>
          </a:stretch>
        </p:blipFill>
        <p:spPr>
          <a:xfrm flipH="false" flipV="false" rot="0">
            <a:off x="2423160" y="1028700"/>
            <a:ext cx="13441680" cy="8229600"/>
          </a:xfrm>
          <a:prstGeom prst="rect">
            <a:avLst/>
          </a:prstGeom>
        </p:spPr>
      </p:pic>
    </p:spTree>
  </p:cSld>
  <p:clrMapOvr>
    <a:masterClrMapping/>
  </p:clrMapOvr>
  <p:timing>
    <p:tnLst>
      <p:par>
        <p:cTn dur="indefinite" restart="never" nodeType="tmRoot">
          <p:childTnLst>
            <p:video>
              <p:cMediaNode vol="100000">
                <p:cTn fill="hold" display="false">
                  <p:stCondLst>
                    <p:cond delay="indefinite"/>
                  </p:stCondLst>
                </p:cTn>
                <p:tgtEl>
                  <p:spTgt spid="6"/>
                </p:tgtEl>
              </p:cMediaNode>
            </p:video>
          </p:childTnLst>
        </p:cTn>
      </p:par>
    </p:tnLst>
  </p:timing>
</p:sld>
</file>

<file path=ppt/slides/slide23.xml><?xml version="1.0" encoding="utf-8"?>
<p:sld xmlns:p="http://schemas.openxmlformats.org/presentationml/2006/main" xmlns:a="http://schemas.openxmlformats.org/drawingml/2006/main" xmlns:r="http://schemas.openxmlformats.org/officeDocument/2006/relationships">
  <p:cSld>
    <p:bg>
      <p:bgPr>
        <a:solidFill>
          <a:srgbClr val="322F5D"/>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alphaModFix amt="6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280154" y="-913673"/>
            <a:ext cx="11113777" cy="11100929"/>
          </a:xfrm>
          <a:prstGeom prst="rect">
            <a:avLst/>
          </a:prstGeom>
        </p:spPr>
      </p:pic>
      <p:pic>
        <p:nvPicPr>
          <p:cNvPr name="Picture 3" id="3"/>
          <p:cNvPicPr>
            <a:picLocks noChangeAspect="true"/>
          </p:cNvPicPr>
          <p:nvPr/>
        </p:nvPicPr>
        <p:blipFill>
          <a:blip r:embed="rId2">
            <a:alphaModFix amt="6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10833624" y="-1228424"/>
            <a:ext cx="11113777" cy="11100929"/>
          </a:xfrm>
          <a:prstGeom prst="rect">
            <a:avLst/>
          </a:prstGeom>
        </p:spPr>
      </p:pic>
      <p:pic>
        <p:nvPicPr>
          <p:cNvPr name="Picture 4" id="4"/>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0">
            <a:off x="-3397643" y="-3503353"/>
            <a:ext cx="12041426" cy="7969235"/>
          </a:xfrm>
          <a:prstGeom prst="rect">
            <a:avLst/>
          </a:prstGeom>
        </p:spPr>
      </p:pic>
      <p:pic>
        <p:nvPicPr>
          <p:cNvPr name="Picture 5" id="5"/>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10800000">
            <a:off x="4213998" y="5691438"/>
            <a:ext cx="9860005" cy="9860005"/>
          </a:xfrm>
          <a:prstGeom prst="rect">
            <a:avLst/>
          </a:prstGeom>
        </p:spPr>
      </p:pic>
      <p:pic>
        <p:nvPicPr>
          <p:cNvPr name="Picture 6" id="6"/>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3738751">
            <a:off x="9456392" y="-3597766"/>
            <a:ext cx="12326742" cy="8158062"/>
          </a:xfrm>
          <a:prstGeom prst="rect">
            <a:avLst/>
          </a:prstGeom>
        </p:spPr>
      </p:pic>
      <p:pic>
        <p:nvPicPr>
          <p:cNvPr name="Picture 7" id="7"/>
          <p:cNvPicPr>
            <a:picLocks noChangeAspect="true"/>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0" t="0" r="0" b="0"/>
          <a:stretch>
            <a:fillRect/>
          </a:stretch>
        </p:blipFill>
        <p:spPr>
          <a:xfrm flipH="false" flipV="false" rot="0">
            <a:off x="3714237" y="7066543"/>
            <a:ext cx="4242858" cy="4242858"/>
          </a:xfrm>
          <a:prstGeom prst="rect">
            <a:avLst/>
          </a:prstGeom>
        </p:spPr>
      </p:pic>
      <p:pic>
        <p:nvPicPr>
          <p:cNvPr name="Picture 8" id="8"/>
          <p:cNvPicPr>
            <a:picLocks noChangeAspect="true"/>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0" t="0" r="0" b="0"/>
          <a:stretch>
            <a:fillRect/>
          </a:stretch>
        </p:blipFill>
        <p:spPr>
          <a:xfrm flipH="false" flipV="false" rot="2110675">
            <a:off x="262196" y="3082084"/>
            <a:ext cx="1090747" cy="4081026"/>
          </a:xfrm>
          <a:prstGeom prst="rect">
            <a:avLst/>
          </a:prstGeom>
        </p:spPr>
      </p:pic>
      <p:pic>
        <p:nvPicPr>
          <p:cNvPr name="Picture 9" id="9"/>
          <p:cNvPicPr>
            <a:picLocks noChangeAspect="true"/>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0" t="0" r="0" b="0"/>
          <a:stretch>
            <a:fillRect/>
          </a:stretch>
        </p:blipFill>
        <p:spPr>
          <a:xfrm flipH="false" flipV="false" rot="0">
            <a:off x="15320970" y="7396930"/>
            <a:ext cx="2331157" cy="2318441"/>
          </a:xfrm>
          <a:prstGeom prst="rect">
            <a:avLst/>
          </a:prstGeom>
        </p:spPr>
      </p:pic>
      <p:pic>
        <p:nvPicPr>
          <p:cNvPr name="Picture 10" id="10"/>
          <p:cNvPicPr>
            <a:picLocks noChangeAspect="true"/>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l="0" t="0" r="0" b="0"/>
          <a:stretch>
            <a:fillRect/>
          </a:stretch>
        </p:blipFill>
        <p:spPr>
          <a:xfrm flipH="false" flipV="false" rot="0">
            <a:off x="16703934" y="936986"/>
            <a:ext cx="3168132" cy="1831756"/>
          </a:xfrm>
          <a:prstGeom prst="rect">
            <a:avLst/>
          </a:prstGeom>
        </p:spPr>
      </p:pic>
      <p:pic>
        <p:nvPicPr>
          <p:cNvPr name="Picture 11" id="11">
            <a:hlinkClick action="ppaction://media"/>
          </p:cNvPr>
          <p:cNvPicPr>
            <a:picLocks noChangeAspect="true"/>
          </p:cNvPicPr>
          <p:nvPr>
            <a:videoFile r:link="rId17"/>
            <p:extLst>
              <p:ext uri="{DAA4B4D4-6D71-4841-9C94-3DE7FCFB9230}">
                <p14:media xmlns:p14="http://schemas.microsoft.com/office/powerpoint/2010/main" r:embed="rId18"/>
              </p:ext>
            </p:extLst>
          </p:nvPr>
        </p:nvPicPr>
        <p:blipFill>
          <a:blip r:embed="rId16"/>
          <a:srcRect l="0" t="5263" r="0" b="8532"/>
          <a:stretch>
            <a:fillRect/>
          </a:stretch>
        </p:blipFill>
        <p:spPr>
          <a:xfrm flipH="false" flipV="false" rot="0">
            <a:off x="4379495" y="1461846"/>
            <a:ext cx="9529011" cy="7094305"/>
          </a:xfrm>
          <a:prstGeom prst="rect">
            <a:avLst/>
          </a:prstGeom>
        </p:spPr>
      </p:pic>
    </p:spTree>
  </p:cSld>
  <p:clrMapOvr>
    <a:masterClrMapping/>
  </p:clrMapOvr>
  <p:timing>
    <p:tnLst>
      <p:par>
        <p:cTn dur="indefinite" restart="never" nodeType="tmRoot">
          <p:childTnLst>
            <p:video>
              <p:cMediaNode vol="100000">
                <p:cTn fill="hold" display="false">
                  <p:stCondLst>
                    <p:cond delay="indefinite"/>
                  </p:stCondLst>
                </p:cTn>
                <p:tgtEl>
                  <p:spTgt spid="11"/>
                </p:tgtEl>
              </p:cMediaNode>
            </p:video>
          </p:childTnLst>
        </p:cTn>
      </p:par>
    </p:tnLst>
  </p:timing>
</p:sld>
</file>

<file path=ppt/slides/slide24.xml><?xml version="1.0" encoding="utf-8"?>
<p:sld xmlns:p="http://schemas.openxmlformats.org/presentationml/2006/main" xmlns:a="http://schemas.openxmlformats.org/drawingml/2006/main" xmlns:r="http://schemas.openxmlformats.org/officeDocument/2006/relationships">
  <p:cSld>
    <p:bg>
      <p:bgPr>
        <a:solidFill>
          <a:srgbClr val="F1F1F1"/>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alphaModFix amt="43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447773" y="6977144"/>
            <a:ext cx="7890792" cy="4562313"/>
          </a:xfrm>
          <a:prstGeom prst="rect">
            <a:avLst/>
          </a:prstGeom>
        </p:spPr>
      </p:pic>
      <p:pic>
        <p:nvPicPr>
          <p:cNvPr name="Picture 3" id="3"/>
          <p:cNvPicPr>
            <a:picLocks noChangeAspect="true"/>
          </p:cNvPicPr>
          <p:nvPr/>
        </p:nvPicPr>
        <p:blipFill>
          <a:blip r:embed="rId4">
            <a:alphaModFix amt="41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2212213">
            <a:off x="15089837" y="-2143405"/>
            <a:ext cx="2227212" cy="8333104"/>
          </a:xfrm>
          <a:prstGeom prst="rect">
            <a:avLst/>
          </a:prstGeom>
        </p:spPr>
      </p:pic>
      <p:pic>
        <p:nvPicPr>
          <p:cNvPr name="Picture 4" id="4"/>
          <p:cNvPicPr>
            <a:picLocks noChangeAspect="true"/>
          </p:cNvPicPr>
          <p:nvPr/>
        </p:nvPicPr>
        <p:blipFill>
          <a:blip r:embed="rId6">
            <a:alphaModFix amt="4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0">
            <a:off x="0" y="-1009641"/>
            <a:ext cx="5221720" cy="5193238"/>
          </a:xfrm>
          <a:prstGeom prst="rect">
            <a:avLst/>
          </a:prstGeom>
        </p:spPr>
      </p:pic>
      <p:sp>
        <p:nvSpPr>
          <p:cNvPr name="TextBox 5" id="5"/>
          <p:cNvSpPr txBox="true"/>
          <p:nvPr/>
        </p:nvSpPr>
        <p:spPr>
          <a:xfrm rot="0">
            <a:off x="726452" y="3802597"/>
            <a:ext cx="16835096" cy="2340201"/>
          </a:xfrm>
          <a:prstGeom prst="rect">
            <a:avLst/>
          </a:prstGeom>
        </p:spPr>
        <p:txBody>
          <a:bodyPr anchor="t" rtlCol="false" tIns="0" lIns="0" bIns="0" rIns="0">
            <a:spAutoFit/>
          </a:bodyPr>
          <a:lstStyle/>
          <a:p>
            <a:pPr algn="ctr">
              <a:lnSpc>
                <a:spcPts val="18026"/>
              </a:lnSpc>
            </a:pPr>
            <a:r>
              <a:rPr lang="en-US" sz="12875">
                <a:solidFill>
                  <a:srgbClr val="A138A1"/>
                </a:solidFill>
                <a:cs typeface="Tufuli Arabic"/>
              </a:rPr>
              <a:t>الفضائيين و الافلام الوثائقية</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bg>
      <p:bgPr>
        <a:solidFill>
          <a:srgbClr val="322F5D"/>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alphaModFix amt="6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280154" y="-913673"/>
            <a:ext cx="11113777" cy="11100929"/>
          </a:xfrm>
          <a:prstGeom prst="rect">
            <a:avLst/>
          </a:prstGeom>
        </p:spPr>
      </p:pic>
      <p:pic>
        <p:nvPicPr>
          <p:cNvPr name="Picture 3" id="3"/>
          <p:cNvPicPr>
            <a:picLocks noChangeAspect="true"/>
          </p:cNvPicPr>
          <p:nvPr/>
        </p:nvPicPr>
        <p:blipFill>
          <a:blip r:embed="rId2">
            <a:alphaModFix amt="6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10833624" y="-1228424"/>
            <a:ext cx="11113777" cy="11100929"/>
          </a:xfrm>
          <a:prstGeom prst="rect">
            <a:avLst/>
          </a:prstGeom>
        </p:spPr>
      </p:pic>
      <p:pic>
        <p:nvPicPr>
          <p:cNvPr name="Picture 4" id="4"/>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0">
            <a:off x="4958484" y="5266781"/>
            <a:ext cx="13918397" cy="9211448"/>
          </a:xfrm>
          <a:prstGeom prst="rect">
            <a:avLst/>
          </a:prstGeom>
        </p:spPr>
      </p:pic>
      <p:pic>
        <p:nvPicPr>
          <p:cNvPr name="Picture 5" id="5"/>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8400388">
            <a:off x="-1197202" y="-3608983"/>
            <a:ext cx="9275366" cy="9275366"/>
          </a:xfrm>
          <a:prstGeom prst="rect">
            <a:avLst/>
          </a:prstGeom>
        </p:spPr>
      </p:pic>
      <p:pic>
        <p:nvPicPr>
          <p:cNvPr name="Picture 6" id="6"/>
          <p:cNvPicPr>
            <a:picLocks noChangeAspect="true"/>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0" t="0" r="0" b="0"/>
          <a:stretch>
            <a:fillRect/>
          </a:stretch>
        </p:blipFill>
        <p:spPr>
          <a:xfrm flipH="false" flipV="false" rot="0">
            <a:off x="-428034" y="4833415"/>
            <a:ext cx="2913468" cy="2897576"/>
          </a:xfrm>
          <a:prstGeom prst="rect">
            <a:avLst/>
          </a:prstGeom>
        </p:spPr>
      </p:pic>
      <p:pic>
        <p:nvPicPr>
          <p:cNvPr name="Picture 7" id="7"/>
          <p:cNvPicPr>
            <a:picLocks noChangeAspect="true"/>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0" t="0" r="0" b="0"/>
          <a:stretch>
            <a:fillRect/>
          </a:stretch>
        </p:blipFill>
        <p:spPr>
          <a:xfrm flipH="false" flipV="false" rot="3133931">
            <a:off x="14694041" y="1014529"/>
            <a:ext cx="4205098" cy="2431311"/>
          </a:xfrm>
          <a:prstGeom prst="rect">
            <a:avLst/>
          </a:prstGeom>
        </p:spPr>
      </p:pic>
      <p:pic>
        <p:nvPicPr>
          <p:cNvPr name="Picture 8" id="8">
            <a:hlinkClick action="ppaction://media"/>
          </p:cNvPr>
          <p:cNvPicPr>
            <a:picLocks noChangeAspect="true"/>
          </p:cNvPicPr>
          <p:nvPr>
            <a:videoFile r:link="rId13"/>
            <p:extLst>
              <p:ext uri="{DAA4B4D4-6D71-4841-9C94-3DE7FCFB9230}">
                <p14:media xmlns:p14="http://schemas.microsoft.com/office/powerpoint/2010/main" r:embed="rId14"/>
              </p:ext>
            </p:extLst>
          </p:nvPr>
        </p:nvPicPr>
        <p:blipFill>
          <a:blip r:embed="rId12"/>
          <a:srcRect l="0" t="0" r="0" b="0"/>
          <a:stretch>
            <a:fillRect/>
          </a:stretch>
        </p:blipFill>
        <p:spPr>
          <a:xfrm flipH="false" flipV="false" rot="0">
            <a:off x="2257630" y="1028700"/>
            <a:ext cx="14538960" cy="8229600"/>
          </a:xfrm>
          <a:prstGeom prst="rect">
            <a:avLst/>
          </a:prstGeom>
        </p:spPr>
      </p:pic>
    </p:spTree>
  </p:cSld>
  <p:clrMapOvr>
    <a:masterClrMapping/>
  </p:clrMapOvr>
  <p:timing>
    <p:tnLst>
      <p:par>
        <p:cTn dur="indefinite" restart="never" nodeType="tmRoot">
          <p:childTnLst>
            <p:video>
              <p:cMediaNode vol="100000">
                <p:cTn fill="hold" display="false">
                  <p:stCondLst>
                    <p:cond delay="indefinite"/>
                  </p:stCondLst>
                </p:cTn>
                <p:tgtEl>
                  <p:spTgt spid="8"/>
                </p:tgtEl>
              </p:cMediaNode>
            </p:video>
          </p:childTnLst>
        </p:cTn>
      </p:par>
    </p:tnLst>
  </p:timing>
</p:sld>
</file>

<file path=ppt/slides/slide26.xml><?xml version="1.0" encoding="utf-8"?>
<p:sld xmlns:p="http://schemas.openxmlformats.org/presentationml/2006/main" xmlns:a="http://schemas.openxmlformats.org/drawingml/2006/main" xmlns:r="http://schemas.openxmlformats.org/officeDocument/2006/relationships">
  <p:cSld>
    <p:bg>
      <p:bgPr>
        <a:solidFill>
          <a:srgbClr val="322F5D"/>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alphaModFix amt="6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280154" y="-913673"/>
            <a:ext cx="11113777" cy="11100929"/>
          </a:xfrm>
          <a:prstGeom prst="rect">
            <a:avLst/>
          </a:prstGeom>
        </p:spPr>
      </p:pic>
      <p:pic>
        <p:nvPicPr>
          <p:cNvPr name="Picture 3" id="3"/>
          <p:cNvPicPr>
            <a:picLocks noChangeAspect="true"/>
          </p:cNvPicPr>
          <p:nvPr/>
        </p:nvPicPr>
        <p:blipFill>
          <a:blip r:embed="rId2">
            <a:alphaModFix amt="6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10833624" y="-1228424"/>
            <a:ext cx="11113777" cy="11100929"/>
          </a:xfrm>
          <a:prstGeom prst="rect">
            <a:avLst/>
          </a:prstGeom>
        </p:spPr>
      </p:pic>
      <p:pic>
        <p:nvPicPr>
          <p:cNvPr name="Picture 4" id="4"/>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0">
            <a:off x="4958484" y="5266781"/>
            <a:ext cx="13918397" cy="9211448"/>
          </a:xfrm>
          <a:prstGeom prst="rect">
            <a:avLst/>
          </a:prstGeom>
        </p:spPr>
      </p:pic>
      <p:pic>
        <p:nvPicPr>
          <p:cNvPr name="Picture 5" id="5"/>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8400388">
            <a:off x="-1197202" y="-3608983"/>
            <a:ext cx="9275366" cy="9275366"/>
          </a:xfrm>
          <a:prstGeom prst="rect">
            <a:avLst/>
          </a:prstGeom>
        </p:spPr>
      </p:pic>
      <p:pic>
        <p:nvPicPr>
          <p:cNvPr name="Picture 6" id="6"/>
          <p:cNvPicPr>
            <a:picLocks noChangeAspect="true"/>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0" t="0" r="0" b="0"/>
          <a:stretch>
            <a:fillRect/>
          </a:stretch>
        </p:blipFill>
        <p:spPr>
          <a:xfrm flipH="false" flipV="false" rot="0">
            <a:off x="-428034" y="4833415"/>
            <a:ext cx="2913468" cy="2897576"/>
          </a:xfrm>
          <a:prstGeom prst="rect">
            <a:avLst/>
          </a:prstGeom>
        </p:spPr>
      </p:pic>
      <p:pic>
        <p:nvPicPr>
          <p:cNvPr name="Picture 7" id="7"/>
          <p:cNvPicPr>
            <a:picLocks noChangeAspect="true"/>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0" t="0" r="0" b="0"/>
          <a:stretch>
            <a:fillRect/>
          </a:stretch>
        </p:blipFill>
        <p:spPr>
          <a:xfrm flipH="false" flipV="false" rot="3133931">
            <a:off x="14694041" y="1014529"/>
            <a:ext cx="4205098" cy="2431311"/>
          </a:xfrm>
          <a:prstGeom prst="rect">
            <a:avLst/>
          </a:prstGeom>
        </p:spPr>
      </p:pic>
      <p:pic>
        <p:nvPicPr>
          <p:cNvPr name="Picture 8" id="8"/>
          <p:cNvPicPr>
            <a:picLocks noChangeAspect="true"/>
          </p:cNvPicPr>
          <p:nvPr/>
        </p:nvPicPr>
        <p:blipFill>
          <a:blip r:embed="rId12"/>
          <a:srcRect l="5106" t="0" r="5106" b="0"/>
          <a:stretch>
            <a:fillRect/>
          </a:stretch>
        </p:blipFill>
        <p:spPr>
          <a:xfrm flipH="false" flipV="false" rot="0">
            <a:off x="1028700" y="511328"/>
            <a:ext cx="9576978" cy="5975881"/>
          </a:xfrm>
          <a:prstGeom prst="rect">
            <a:avLst/>
          </a:prstGeom>
        </p:spPr>
      </p:pic>
      <p:pic>
        <p:nvPicPr>
          <p:cNvPr name="Picture 9" id="9"/>
          <p:cNvPicPr>
            <a:picLocks noChangeAspect="true"/>
          </p:cNvPicPr>
          <p:nvPr/>
        </p:nvPicPr>
        <p:blipFill>
          <a:blip r:embed="rId13"/>
          <a:srcRect l="0" t="0" r="0" b="2855"/>
          <a:stretch>
            <a:fillRect/>
          </a:stretch>
        </p:blipFill>
        <p:spPr>
          <a:xfrm flipH="false" flipV="false" rot="0">
            <a:off x="7283726" y="4263792"/>
            <a:ext cx="9106786" cy="5923465"/>
          </a:xfrm>
          <a:prstGeom prst="rect">
            <a:avLst/>
          </a:prstGeom>
        </p:spPr>
      </p:pic>
      <p:pic>
        <p:nvPicPr>
          <p:cNvPr name="Picture 10" id="10"/>
          <p:cNvPicPr>
            <a:picLocks noChangeAspect="true"/>
          </p:cNvPicPr>
          <p:nvPr/>
        </p:nvPicPr>
        <p:blipFill>
          <a:blip r:embed="rId14"/>
          <a:srcRect l="0" t="38021" r="5584" b="38620"/>
          <a:stretch>
            <a:fillRect/>
          </a:stretch>
        </p:blipFill>
        <p:spPr>
          <a:xfrm flipH="false" flipV="false" rot="0">
            <a:off x="9144000" y="511328"/>
            <a:ext cx="7822179" cy="3437713"/>
          </a:xfrm>
          <a:prstGeom prst="rect">
            <a:avLst/>
          </a:prstGeom>
        </p:spPr>
      </p:pic>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2507167">
            <a:off x="820274" y="6219175"/>
            <a:ext cx="5750107" cy="3324607"/>
          </a:xfrm>
          <a:prstGeom prst="rect">
            <a:avLst/>
          </a:prstGeom>
        </p:spPr>
      </p:pic>
      <p:sp>
        <p:nvSpPr>
          <p:cNvPr name="TextBox 3" id="3"/>
          <p:cNvSpPr txBox="true"/>
          <p:nvPr/>
        </p:nvSpPr>
        <p:spPr>
          <a:xfrm rot="0">
            <a:off x="1317346" y="533930"/>
            <a:ext cx="15653309" cy="2736746"/>
          </a:xfrm>
          <a:prstGeom prst="rect">
            <a:avLst/>
          </a:prstGeom>
        </p:spPr>
        <p:txBody>
          <a:bodyPr anchor="t" rtlCol="false" tIns="0" lIns="0" bIns="0" rIns="0">
            <a:spAutoFit/>
          </a:bodyPr>
          <a:lstStyle/>
          <a:p>
            <a:pPr algn="ctr" marL="0" indent="0" lvl="0">
              <a:lnSpc>
                <a:spcPts val="10443"/>
              </a:lnSpc>
              <a:spcBef>
                <a:spcPct val="0"/>
              </a:spcBef>
            </a:pPr>
            <a:r>
              <a:rPr lang="en-US" sz="8702">
                <a:solidFill>
                  <a:srgbClr val="A138A1"/>
                </a:solidFill>
                <a:latin typeface="Tufuli Arabic Bold"/>
              </a:rPr>
              <a:t>Th</a:t>
            </a:r>
            <a:r>
              <a:rPr lang="en-US" sz="8702" u="none">
                <a:solidFill>
                  <a:srgbClr val="A138A1"/>
                </a:solidFill>
                <a:latin typeface="Tufuli Arabic Bold"/>
              </a:rPr>
              <a:t>ank You</a:t>
            </a:r>
          </a:p>
          <a:p>
            <a:pPr algn="ctr" marL="0" indent="0" lvl="0">
              <a:lnSpc>
                <a:spcPts val="10443"/>
              </a:lnSpc>
              <a:spcBef>
                <a:spcPct val="0"/>
              </a:spcBef>
            </a:pPr>
            <a:r>
              <a:rPr lang="en-US" sz="8702" u="none">
                <a:solidFill>
                  <a:srgbClr val="A138A1"/>
                </a:solidFill>
                <a:latin typeface="Tufuli Arabic Bold"/>
              </a:rPr>
              <a:t>For Attending!</a:t>
            </a:r>
          </a:p>
        </p:txBody>
      </p:sp>
      <p:pic>
        <p:nvPicPr>
          <p:cNvPr name="Picture 4" id="4"/>
          <p:cNvPicPr>
            <a:picLocks noChangeAspect="true"/>
          </p:cNvPicPr>
          <p:nvPr/>
        </p:nvPicPr>
        <p:blipFill>
          <a:blip r:embed="rId4">
            <a:alphaModFix amt="19999"/>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0">
            <a:off x="1878440" y="-552365"/>
            <a:ext cx="4074016" cy="4051794"/>
          </a:xfrm>
          <a:prstGeom prst="rect">
            <a:avLst/>
          </a:prstGeom>
        </p:spPr>
      </p:pic>
      <p:pic>
        <p:nvPicPr>
          <p:cNvPr name="Picture 5" id="5"/>
          <p:cNvPicPr>
            <a:picLocks noChangeAspect="true"/>
          </p:cNvPicPr>
          <p:nvPr/>
        </p:nvPicPr>
        <p:blipFill>
          <a:blip r:embed="rId6">
            <a:alphaModFix amt="19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0">
            <a:off x="13616211" y="1021775"/>
            <a:ext cx="2477654" cy="2477654"/>
          </a:xfrm>
          <a:prstGeom prst="rect">
            <a:avLst/>
          </a:prstGeom>
        </p:spPr>
      </p:pic>
      <p:pic>
        <p:nvPicPr>
          <p:cNvPr name="Picture 6" id="6"/>
          <p:cNvPicPr>
            <a:picLocks noChangeAspect="true"/>
          </p:cNvPicPr>
          <p:nvPr/>
        </p:nvPicPr>
        <p:blipFill>
          <a:blip r:embed="rId8">
            <a:alphaModFix amt="19999"/>
            <a:extLst>
              <a:ext uri="{28A0092B-C50C-407E-A947-70E740481C1C}">
                <a14:useLocalDpi xmlns:a14="http://schemas.microsoft.com/office/drawing/2010/main" val="0"/>
              </a:ext>
              <a:ext uri="{96DAC541-7B7A-43D3-8B79-37D633B846F1}">
                <asvg:svgBlip xmlns:asvg="http://schemas.microsoft.com/office/drawing/2016/SVG/main" r:embed="rId9"/>
              </a:ext>
            </a:extLst>
          </a:blip>
          <a:srcRect l="0" t="0" r="0" b="0"/>
          <a:stretch>
            <a:fillRect/>
          </a:stretch>
        </p:blipFill>
        <p:spPr>
          <a:xfrm flipH="false" flipV="false" rot="1841934">
            <a:off x="15108821" y="5131863"/>
            <a:ext cx="1686569" cy="6310293"/>
          </a:xfrm>
          <a:prstGeom prst="rect">
            <a:avLst/>
          </a:prstGeom>
        </p:spPr>
      </p:pic>
      <p:pic>
        <p:nvPicPr>
          <p:cNvPr name="Picture 7" id="7">
            <a:hlinkClick action="ppaction://media"/>
          </p:cNvPr>
          <p:cNvPicPr>
            <a:picLocks noChangeAspect="true"/>
          </p:cNvPicPr>
          <p:nvPr>
            <a:videoFile r:link="rId11"/>
            <p:extLst>
              <p:ext uri="{DAA4B4D4-6D71-4841-9C94-3DE7FCFB9230}">
                <p14:media xmlns:p14="http://schemas.microsoft.com/office/powerpoint/2010/main" r:embed="rId12"/>
              </p:ext>
            </p:extLst>
          </p:nvPr>
        </p:nvPicPr>
        <p:blipFill>
          <a:blip r:embed="rId10"/>
          <a:srcRect l="0" t="0" r="0" b="0"/>
          <a:stretch>
            <a:fillRect/>
          </a:stretch>
        </p:blipFill>
        <p:spPr>
          <a:xfrm flipH="false" flipV="false" rot="0">
            <a:off x="3695328" y="3499429"/>
            <a:ext cx="11012849" cy="6240615"/>
          </a:xfrm>
          <a:prstGeom prst="rect">
            <a:avLst/>
          </a:prstGeom>
        </p:spPr>
      </p:pic>
    </p:spTree>
  </p:cSld>
  <p:clrMapOvr>
    <a:masterClrMapping/>
  </p:clrMapOvr>
  <p:timing>
    <p:tnLst>
      <p:par>
        <p:cTn dur="indefinite" restart="never" nodeType="tmRoot">
          <p:childTnLst>
            <p:video>
              <p:cMediaNode vol="100000">
                <p:cTn fill="hold" display="false">
                  <p:stCondLst>
                    <p:cond delay="indefinite"/>
                  </p:stCondLst>
                </p:cTn>
                <p:tgtEl>
                  <p:spTgt spid="7"/>
                </p:tgtEl>
              </p:cMediaNode>
            </p:video>
          </p:childTnLst>
        </p:cTn>
      </p:par>
    </p:tnLst>
  </p:timing>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2188891" y="2331979"/>
            <a:ext cx="5382835" cy="3486292"/>
          </a:xfrm>
          <a:prstGeom prst="rect">
            <a:avLst/>
          </a:prstGeom>
        </p:spPr>
      </p:pic>
      <p:pic>
        <p:nvPicPr>
          <p:cNvPr name="Picture 3" id="3"/>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13250308" y="2366382"/>
            <a:ext cx="5382835" cy="3486292"/>
          </a:xfrm>
          <a:prstGeom prst="rect">
            <a:avLst/>
          </a:prstGeom>
        </p:spPr>
      </p:pic>
      <p:pic>
        <p:nvPicPr>
          <p:cNvPr name="Picture 4" id="4"/>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6683" t="7913" r="9418" b="8340"/>
          <a:stretch>
            <a:fillRect/>
          </a:stretch>
        </p:blipFill>
        <p:spPr>
          <a:xfrm flipH="false" flipV="false" rot="0">
            <a:off x="0" y="-10725"/>
            <a:ext cx="18288000" cy="10295749"/>
          </a:xfrm>
          <a:prstGeom prst="rect">
            <a:avLst/>
          </a:prstGeom>
        </p:spPr>
      </p:pic>
      <p:sp>
        <p:nvSpPr>
          <p:cNvPr name="AutoShape 5" id="5"/>
          <p:cNvSpPr/>
          <p:nvPr/>
        </p:nvSpPr>
        <p:spPr>
          <a:xfrm rot="0">
            <a:off x="2045576" y="685800"/>
            <a:ext cx="14516100" cy="6999890"/>
          </a:xfrm>
          <a:prstGeom prst="rect">
            <a:avLst/>
          </a:prstGeom>
          <a:solidFill>
            <a:srgbClr val="322F5D"/>
          </a:solidFill>
        </p:spPr>
      </p:sp>
      <p:pic>
        <p:nvPicPr>
          <p:cNvPr name="Picture 6" id="6"/>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0">
            <a:off x="14988788" y="3180543"/>
            <a:ext cx="1499722" cy="4633972"/>
          </a:xfrm>
          <a:prstGeom prst="rect">
            <a:avLst/>
          </a:prstGeom>
        </p:spPr>
      </p:pic>
      <p:pic>
        <p:nvPicPr>
          <p:cNvPr name="Picture 7" id="7"/>
          <p:cNvPicPr>
            <a:picLocks noChangeAspect="true"/>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0" t="0" r="0" b="0"/>
          <a:stretch>
            <a:fillRect/>
          </a:stretch>
        </p:blipFill>
        <p:spPr>
          <a:xfrm flipH="false" flipV="false" rot="0">
            <a:off x="15418417" y="6420130"/>
            <a:ext cx="2286519" cy="2980060"/>
          </a:xfrm>
          <a:prstGeom prst="rect">
            <a:avLst/>
          </a:prstGeom>
        </p:spPr>
      </p:pic>
      <p:pic>
        <p:nvPicPr>
          <p:cNvPr name="Picture 8" id="8"/>
          <p:cNvPicPr>
            <a:picLocks noChangeAspect="true"/>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0" t="0" r="0" b="0"/>
          <a:stretch>
            <a:fillRect/>
          </a:stretch>
        </p:blipFill>
        <p:spPr>
          <a:xfrm flipH="true" flipV="false" rot="0">
            <a:off x="926836" y="7186152"/>
            <a:ext cx="2599731" cy="1408582"/>
          </a:xfrm>
          <a:prstGeom prst="rect">
            <a:avLst/>
          </a:prstGeom>
        </p:spPr>
      </p:pic>
      <p:pic>
        <p:nvPicPr>
          <p:cNvPr name="Picture 9" id="9"/>
          <p:cNvPicPr>
            <a:picLocks noChangeAspect="true"/>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0" t="0" r="0" b="0"/>
          <a:stretch>
            <a:fillRect/>
          </a:stretch>
        </p:blipFill>
        <p:spPr>
          <a:xfrm flipH="false" flipV="false" rot="0">
            <a:off x="808979" y="8594734"/>
            <a:ext cx="3078344" cy="1690291"/>
          </a:xfrm>
          <a:prstGeom prst="rect">
            <a:avLst/>
          </a:prstGeom>
        </p:spPr>
      </p:pic>
      <p:pic>
        <p:nvPicPr>
          <p:cNvPr name="Picture 10" id="10"/>
          <p:cNvPicPr>
            <a:picLocks noChangeAspect="true"/>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l="0" t="0" r="0" b="30214"/>
          <a:stretch>
            <a:fillRect/>
          </a:stretch>
        </p:blipFill>
        <p:spPr>
          <a:xfrm flipH="false" flipV="false" rot="0">
            <a:off x="2717376" y="4056075"/>
            <a:ext cx="5230800" cy="3650347"/>
          </a:xfrm>
          <a:prstGeom prst="rect">
            <a:avLst/>
          </a:prstGeom>
        </p:spPr>
      </p:pic>
      <p:pic>
        <p:nvPicPr>
          <p:cNvPr name="Picture 11" id="11"/>
          <p:cNvPicPr>
            <a:picLocks noChangeAspect="true"/>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l="0" t="0" r="0" b="0"/>
          <a:stretch>
            <a:fillRect/>
          </a:stretch>
        </p:blipFill>
        <p:spPr>
          <a:xfrm flipH="false" flipV="false" rot="2212213">
            <a:off x="12782611" y="4384106"/>
            <a:ext cx="935394" cy="3499772"/>
          </a:xfrm>
          <a:prstGeom prst="rect">
            <a:avLst/>
          </a:prstGeom>
        </p:spPr>
      </p:pic>
      <p:pic>
        <p:nvPicPr>
          <p:cNvPr name="Picture 12" id="12"/>
          <p:cNvPicPr>
            <a:picLocks noChangeAspect="true"/>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l="0" t="18824" r="0" b="0"/>
          <a:stretch>
            <a:fillRect/>
          </a:stretch>
        </p:blipFill>
        <p:spPr>
          <a:xfrm flipH="false" flipV="false" rot="0">
            <a:off x="9998166" y="675002"/>
            <a:ext cx="2652113" cy="2141127"/>
          </a:xfrm>
          <a:prstGeom prst="rect">
            <a:avLst/>
          </a:prstGeom>
        </p:spPr>
      </p:pic>
      <p:pic>
        <p:nvPicPr>
          <p:cNvPr name="Picture 13" id="13"/>
          <p:cNvPicPr>
            <a:picLocks noChangeAspect="true"/>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l="0" t="0" r="0" b="0"/>
          <a:stretch>
            <a:fillRect/>
          </a:stretch>
        </p:blipFill>
        <p:spPr>
          <a:xfrm flipH="false" flipV="false" rot="0">
            <a:off x="1962523" y="5905976"/>
            <a:ext cx="1436500" cy="2337499"/>
          </a:xfrm>
          <a:prstGeom prst="rect">
            <a:avLst/>
          </a:prstGeom>
        </p:spPr>
      </p:pic>
      <p:pic>
        <p:nvPicPr>
          <p:cNvPr name="Picture 14" id="14"/>
          <p:cNvPicPr>
            <a:picLocks noChangeAspect="true"/>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l="0" t="0" r="0" b="0"/>
          <a:stretch>
            <a:fillRect/>
          </a:stretch>
        </p:blipFill>
        <p:spPr>
          <a:xfrm flipH="false" flipV="false" rot="0">
            <a:off x="2940710" y="1344102"/>
            <a:ext cx="1768094" cy="1022280"/>
          </a:xfrm>
          <a:prstGeom prst="rect">
            <a:avLst/>
          </a:prstGeom>
        </p:spPr>
      </p:pic>
      <p:grpSp>
        <p:nvGrpSpPr>
          <p:cNvPr name="Group 15" id="15"/>
          <p:cNvGrpSpPr/>
          <p:nvPr/>
        </p:nvGrpSpPr>
        <p:grpSpPr>
          <a:xfrm rot="0">
            <a:off x="3663502" y="1729112"/>
            <a:ext cx="11060806" cy="5448715"/>
            <a:chOff x="0" y="0"/>
            <a:chExt cx="27023661" cy="13312250"/>
          </a:xfrm>
        </p:grpSpPr>
        <p:sp>
          <p:nvSpPr>
            <p:cNvPr name="Freeform 16" id="16"/>
            <p:cNvSpPr/>
            <p:nvPr/>
          </p:nvSpPr>
          <p:spPr>
            <a:xfrm>
              <a:off x="72390" y="72390"/>
              <a:ext cx="26878880" cy="13167470"/>
            </a:xfrm>
            <a:custGeom>
              <a:avLst/>
              <a:gdLst/>
              <a:ahLst/>
              <a:cxnLst/>
              <a:rect r="r" b="b" t="t" l="l"/>
              <a:pathLst>
                <a:path h="13167470" w="26878880">
                  <a:moveTo>
                    <a:pt x="0" y="0"/>
                  </a:moveTo>
                  <a:lnTo>
                    <a:pt x="26878880" y="0"/>
                  </a:lnTo>
                  <a:lnTo>
                    <a:pt x="26878880" y="13167470"/>
                  </a:lnTo>
                  <a:lnTo>
                    <a:pt x="0" y="13167470"/>
                  </a:lnTo>
                  <a:lnTo>
                    <a:pt x="0" y="0"/>
                  </a:lnTo>
                  <a:close/>
                </a:path>
              </a:pathLst>
            </a:custGeom>
            <a:solidFill>
              <a:srgbClr val="A982C8"/>
            </a:solidFill>
          </p:spPr>
        </p:sp>
        <p:sp>
          <p:nvSpPr>
            <p:cNvPr name="Freeform 17" id="17"/>
            <p:cNvSpPr/>
            <p:nvPr/>
          </p:nvSpPr>
          <p:spPr>
            <a:xfrm>
              <a:off x="0" y="0"/>
              <a:ext cx="27023662" cy="13312249"/>
            </a:xfrm>
            <a:custGeom>
              <a:avLst/>
              <a:gdLst/>
              <a:ahLst/>
              <a:cxnLst/>
              <a:rect r="r" b="b" t="t" l="l"/>
              <a:pathLst>
                <a:path h="13312249" w="27023662">
                  <a:moveTo>
                    <a:pt x="26878880" y="13167469"/>
                  </a:moveTo>
                  <a:lnTo>
                    <a:pt x="27023662" y="13167469"/>
                  </a:lnTo>
                  <a:lnTo>
                    <a:pt x="27023662" y="13312249"/>
                  </a:lnTo>
                  <a:lnTo>
                    <a:pt x="26878880" y="13312249"/>
                  </a:lnTo>
                  <a:lnTo>
                    <a:pt x="26878880" y="13167469"/>
                  </a:lnTo>
                  <a:close/>
                  <a:moveTo>
                    <a:pt x="0" y="144780"/>
                  </a:moveTo>
                  <a:lnTo>
                    <a:pt x="144780" y="144780"/>
                  </a:lnTo>
                  <a:lnTo>
                    <a:pt x="144780" y="13167471"/>
                  </a:lnTo>
                  <a:lnTo>
                    <a:pt x="0" y="13167471"/>
                  </a:lnTo>
                  <a:lnTo>
                    <a:pt x="0" y="144780"/>
                  </a:lnTo>
                  <a:close/>
                  <a:moveTo>
                    <a:pt x="0" y="13167471"/>
                  </a:moveTo>
                  <a:lnTo>
                    <a:pt x="144780" y="13167471"/>
                  </a:lnTo>
                  <a:lnTo>
                    <a:pt x="144780" y="13312249"/>
                  </a:lnTo>
                  <a:lnTo>
                    <a:pt x="0" y="13312249"/>
                  </a:lnTo>
                  <a:lnTo>
                    <a:pt x="0" y="13167469"/>
                  </a:lnTo>
                  <a:close/>
                  <a:moveTo>
                    <a:pt x="26878880" y="144780"/>
                  </a:moveTo>
                  <a:lnTo>
                    <a:pt x="27023662" y="144780"/>
                  </a:lnTo>
                  <a:lnTo>
                    <a:pt x="27023662" y="13167471"/>
                  </a:lnTo>
                  <a:lnTo>
                    <a:pt x="26878880" y="13167471"/>
                  </a:lnTo>
                  <a:lnTo>
                    <a:pt x="26878880" y="144780"/>
                  </a:lnTo>
                  <a:close/>
                  <a:moveTo>
                    <a:pt x="144780" y="13167469"/>
                  </a:moveTo>
                  <a:lnTo>
                    <a:pt x="26878880" y="13167469"/>
                  </a:lnTo>
                  <a:lnTo>
                    <a:pt x="26878880" y="13312249"/>
                  </a:lnTo>
                  <a:lnTo>
                    <a:pt x="144780" y="13312249"/>
                  </a:lnTo>
                  <a:lnTo>
                    <a:pt x="144780" y="13167469"/>
                  </a:lnTo>
                  <a:close/>
                  <a:moveTo>
                    <a:pt x="26878880" y="0"/>
                  </a:moveTo>
                  <a:lnTo>
                    <a:pt x="27023662" y="0"/>
                  </a:lnTo>
                  <a:lnTo>
                    <a:pt x="27023662" y="144780"/>
                  </a:lnTo>
                  <a:lnTo>
                    <a:pt x="26878880" y="144780"/>
                  </a:lnTo>
                  <a:lnTo>
                    <a:pt x="26878880" y="0"/>
                  </a:lnTo>
                  <a:close/>
                  <a:moveTo>
                    <a:pt x="0" y="0"/>
                  </a:moveTo>
                  <a:lnTo>
                    <a:pt x="144780" y="0"/>
                  </a:lnTo>
                  <a:lnTo>
                    <a:pt x="144780" y="144780"/>
                  </a:lnTo>
                  <a:lnTo>
                    <a:pt x="0" y="144780"/>
                  </a:lnTo>
                  <a:lnTo>
                    <a:pt x="0" y="0"/>
                  </a:lnTo>
                  <a:close/>
                  <a:moveTo>
                    <a:pt x="144780" y="0"/>
                  </a:moveTo>
                  <a:lnTo>
                    <a:pt x="26878880" y="0"/>
                  </a:lnTo>
                  <a:lnTo>
                    <a:pt x="26878880" y="144780"/>
                  </a:lnTo>
                  <a:lnTo>
                    <a:pt x="144780" y="144780"/>
                  </a:lnTo>
                  <a:lnTo>
                    <a:pt x="144780" y="0"/>
                  </a:lnTo>
                  <a:close/>
                </a:path>
              </a:pathLst>
            </a:custGeom>
            <a:solidFill>
              <a:srgbClr val="59568D"/>
            </a:solidFill>
          </p:spPr>
        </p:sp>
      </p:grpSp>
      <p:pic>
        <p:nvPicPr>
          <p:cNvPr name="Picture 18" id="18">
            <a:hlinkClick action="ppaction://media"/>
          </p:cNvPr>
          <p:cNvPicPr>
            <a:picLocks noChangeAspect="true"/>
          </p:cNvPicPr>
          <p:nvPr>
            <a:videoFile r:link="rId25"/>
            <p:extLst>
              <p:ext uri="{DAA4B4D4-6D71-4841-9C94-3DE7FCFB9230}">
                <p14:media xmlns:p14="http://schemas.microsoft.com/office/powerpoint/2010/main" r:embed="rId26"/>
              </p:ext>
            </p:extLst>
          </p:nvPr>
        </p:nvPicPr>
        <p:blipFill>
          <a:blip r:embed="rId24"/>
          <a:srcRect l="0" t="0" r="0" b="0"/>
          <a:stretch>
            <a:fillRect/>
          </a:stretch>
        </p:blipFill>
        <p:spPr>
          <a:xfrm flipH="false" flipV="false" rot="0">
            <a:off x="4341405" y="3957529"/>
            <a:ext cx="9924442" cy="3079999"/>
          </a:xfrm>
          <a:prstGeom prst="rect">
            <a:avLst/>
          </a:prstGeom>
        </p:spPr>
      </p:pic>
      <p:sp>
        <p:nvSpPr>
          <p:cNvPr name="TextBox 19" id="19"/>
          <p:cNvSpPr txBox="true"/>
          <p:nvPr/>
        </p:nvSpPr>
        <p:spPr>
          <a:xfrm rot="0">
            <a:off x="5937378" y="1805844"/>
            <a:ext cx="8432706" cy="1868170"/>
          </a:xfrm>
          <a:prstGeom prst="rect">
            <a:avLst/>
          </a:prstGeom>
        </p:spPr>
        <p:txBody>
          <a:bodyPr anchor="t" rtlCol="false" tIns="0" lIns="0" bIns="0" rIns="0">
            <a:spAutoFit/>
          </a:bodyPr>
          <a:lstStyle/>
          <a:p>
            <a:pPr>
              <a:lnSpc>
                <a:spcPts val="7279"/>
              </a:lnSpc>
            </a:pPr>
            <a:r>
              <a:rPr lang="en-US" sz="5199">
                <a:solidFill>
                  <a:srgbClr val="322F5D"/>
                </a:solidFill>
                <a:cs typeface="Childos Arabic Bold"/>
              </a:rPr>
              <a:t>نبدأ عرضنا لليوم ببعض من ايات القران الكريم :</a:t>
            </a:r>
          </a:p>
        </p:txBody>
      </p:sp>
    </p:spTree>
  </p:cSld>
  <p:clrMapOvr>
    <a:masterClrMapping/>
  </p:clrMapOvr>
  <p:timing>
    <p:tnLst>
      <p:par>
        <p:cTn dur="indefinite" restart="never" nodeType="tmRoot">
          <p:childTnLst>
            <p:video>
              <p:cMediaNode vol="100000">
                <p:cTn fill="hold" display="false">
                  <p:stCondLst>
                    <p:cond delay="indefinite"/>
                  </p:stCondLst>
                </p:cTn>
                <p:tgtEl>
                  <p:spTgt spid="18"/>
                </p:tgtEl>
              </p:cMediaNode>
            </p:video>
          </p:childTnLst>
        </p:cTn>
      </p:par>
    </p:tnLst>
  </p:timing>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F1F1F1"/>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alphaModFix amt="37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12747274" y="6858390"/>
            <a:ext cx="3428610" cy="3428610"/>
          </a:xfrm>
          <a:prstGeom prst="rect">
            <a:avLst/>
          </a:prstGeom>
        </p:spPr>
      </p:pic>
      <p:pic>
        <p:nvPicPr>
          <p:cNvPr name="Picture 3" id="3"/>
          <p:cNvPicPr>
            <a:picLocks noChangeAspect="true"/>
          </p:cNvPicPr>
          <p:nvPr/>
        </p:nvPicPr>
        <p:blipFill>
          <a:blip r:embed="rId4">
            <a:alphaModFix amt="36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0">
            <a:off x="1496751" y="1292845"/>
            <a:ext cx="2932399" cy="1695460"/>
          </a:xfrm>
          <a:prstGeom prst="rect">
            <a:avLst/>
          </a:prstGeom>
        </p:spPr>
      </p:pic>
      <p:sp>
        <p:nvSpPr>
          <p:cNvPr name="TextBox 4" id="4"/>
          <p:cNvSpPr txBox="true"/>
          <p:nvPr/>
        </p:nvSpPr>
        <p:spPr>
          <a:xfrm rot="0">
            <a:off x="3239934" y="1359525"/>
            <a:ext cx="11221645" cy="1466850"/>
          </a:xfrm>
          <a:prstGeom prst="rect">
            <a:avLst/>
          </a:prstGeom>
        </p:spPr>
        <p:txBody>
          <a:bodyPr anchor="t" rtlCol="false" tIns="0" lIns="0" bIns="0" rIns="0">
            <a:spAutoFit/>
          </a:bodyPr>
          <a:lstStyle/>
          <a:p>
            <a:pPr algn="ctr" marL="0" indent="0" lvl="0">
              <a:lnSpc>
                <a:spcPts val="10800"/>
              </a:lnSpc>
              <a:spcBef>
                <a:spcPct val="0"/>
              </a:spcBef>
            </a:pPr>
            <a:r>
              <a:rPr lang="en-US" sz="9000">
                <a:solidFill>
                  <a:srgbClr val="5DC352"/>
                </a:solidFill>
                <a:cs typeface="Tufuli Arabic Bold"/>
              </a:rPr>
              <a:t>أسبوع الفضاء العالمي</a:t>
            </a:r>
          </a:p>
        </p:txBody>
      </p:sp>
      <p:sp>
        <p:nvSpPr>
          <p:cNvPr name="AutoShape 5" id="5"/>
          <p:cNvSpPr/>
          <p:nvPr/>
        </p:nvSpPr>
        <p:spPr>
          <a:xfrm rot="0">
            <a:off x="2344532" y="3331415"/>
            <a:ext cx="14107760" cy="5926885"/>
          </a:xfrm>
          <a:prstGeom prst="rect">
            <a:avLst/>
          </a:prstGeom>
          <a:solidFill>
            <a:srgbClr val="97D76D"/>
          </a:solidFill>
        </p:spPr>
      </p:sp>
      <p:grpSp>
        <p:nvGrpSpPr>
          <p:cNvPr name="Group 6" id="6"/>
          <p:cNvGrpSpPr/>
          <p:nvPr/>
        </p:nvGrpSpPr>
        <p:grpSpPr>
          <a:xfrm rot="0">
            <a:off x="2073824" y="3158689"/>
            <a:ext cx="13598935" cy="5414006"/>
            <a:chOff x="0" y="0"/>
            <a:chExt cx="102114859" cy="40653949"/>
          </a:xfrm>
        </p:grpSpPr>
        <p:sp>
          <p:nvSpPr>
            <p:cNvPr name="Freeform 7" id="7"/>
            <p:cNvSpPr/>
            <p:nvPr/>
          </p:nvSpPr>
          <p:spPr>
            <a:xfrm>
              <a:off x="72390" y="72390"/>
              <a:ext cx="101970082" cy="40509170"/>
            </a:xfrm>
            <a:custGeom>
              <a:avLst/>
              <a:gdLst/>
              <a:ahLst/>
              <a:cxnLst/>
              <a:rect r="r" b="b" t="t" l="l"/>
              <a:pathLst>
                <a:path h="40509170" w="101970082">
                  <a:moveTo>
                    <a:pt x="0" y="0"/>
                  </a:moveTo>
                  <a:lnTo>
                    <a:pt x="101970082" y="0"/>
                  </a:lnTo>
                  <a:lnTo>
                    <a:pt x="101970082" y="40509170"/>
                  </a:lnTo>
                  <a:lnTo>
                    <a:pt x="0" y="40509170"/>
                  </a:lnTo>
                  <a:lnTo>
                    <a:pt x="0" y="0"/>
                  </a:lnTo>
                  <a:close/>
                </a:path>
              </a:pathLst>
            </a:custGeom>
            <a:solidFill>
              <a:srgbClr val="FFFFFF"/>
            </a:solidFill>
          </p:spPr>
        </p:sp>
        <p:sp>
          <p:nvSpPr>
            <p:cNvPr name="Freeform 8" id="8"/>
            <p:cNvSpPr/>
            <p:nvPr/>
          </p:nvSpPr>
          <p:spPr>
            <a:xfrm>
              <a:off x="0" y="0"/>
              <a:ext cx="102114858" cy="40653950"/>
            </a:xfrm>
            <a:custGeom>
              <a:avLst/>
              <a:gdLst/>
              <a:ahLst/>
              <a:cxnLst/>
              <a:rect r="r" b="b" t="t" l="l"/>
              <a:pathLst>
                <a:path h="40653950" w="102114858">
                  <a:moveTo>
                    <a:pt x="101970080" y="40509168"/>
                  </a:moveTo>
                  <a:lnTo>
                    <a:pt x="102114858" y="40509168"/>
                  </a:lnTo>
                  <a:lnTo>
                    <a:pt x="102114858" y="40653950"/>
                  </a:lnTo>
                  <a:lnTo>
                    <a:pt x="101970080" y="40653950"/>
                  </a:lnTo>
                  <a:lnTo>
                    <a:pt x="101970080" y="40509168"/>
                  </a:lnTo>
                  <a:close/>
                  <a:moveTo>
                    <a:pt x="0" y="144780"/>
                  </a:moveTo>
                  <a:lnTo>
                    <a:pt x="144780" y="144780"/>
                  </a:lnTo>
                  <a:lnTo>
                    <a:pt x="144780" y="40509168"/>
                  </a:lnTo>
                  <a:lnTo>
                    <a:pt x="0" y="40509168"/>
                  </a:lnTo>
                  <a:lnTo>
                    <a:pt x="0" y="144780"/>
                  </a:lnTo>
                  <a:close/>
                  <a:moveTo>
                    <a:pt x="0" y="40509168"/>
                  </a:moveTo>
                  <a:lnTo>
                    <a:pt x="144780" y="40509168"/>
                  </a:lnTo>
                  <a:lnTo>
                    <a:pt x="144780" y="40653950"/>
                  </a:lnTo>
                  <a:lnTo>
                    <a:pt x="0" y="40653950"/>
                  </a:lnTo>
                  <a:lnTo>
                    <a:pt x="0" y="40509168"/>
                  </a:lnTo>
                  <a:close/>
                  <a:moveTo>
                    <a:pt x="101970080" y="144780"/>
                  </a:moveTo>
                  <a:lnTo>
                    <a:pt x="102114858" y="144780"/>
                  </a:lnTo>
                  <a:lnTo>
                    <a:pt x="102114858" y="40509168"/>
                  </a:lnTo>
                  <a:lnTo>
                    <a:pt x="101970080" y="40509168"/>
                  </a:lnTo>
                  <a:lnTo>
                    <a:pt x="101970080" y="144780"/>
                  </a:lnTo>
                  <a:close/>
                  <a:moveTo>
                    <a:pt x="144780" y="40509168"/>
                  </a:moveTo>
                  <a:lnTo>
                    <a:pt x="101970080" y="40509168"/>
                  </a:lnTo>
                  <a:lnTo>
                    <a:pt x="101970080" y="40653950"/>
                  </a:lnTo>
                  <a:lnTo>
                    <a:pt x="144780" y="40653950"/>
                  </a:lnTo>
                  <a:lnTo>
                    <a:pt x="144780" y="40509168"/>
                  </a:lnTo>
                  <a:close/>
                  <a:moveTo>
                    <a:pt x="101970080" y="0"/>
                  </a:moveTo>
                  <a:lnTo>
                    <a:pt x="102114858" y="0"/>
                  </a:lnTo>
                  <a:lnTo>
                    <a:pt x="102114858" y="144780"/>
                  </a:lnTo>
                  <a:lnTo>
                    <a:pt x="101970080" y="144780"/>
                  </a:lnTo>
                  <a:lnTo>
                    <a:pt x="101970080" y="0"/>
                  </a:lnTo>
                  <a:close/>
                  <a:moveTo>
                    <a:pt x="0" y="0"/>
                  </a:moveTo>
                  <a:lnTo>
                    <a:pt x="144780" y="0"/>
                  </a:lnTo>
                  <a:lnTo>
                    <a:pt x="144780" y="144780"/>
                  </a:lnTo>
                  <a:lnTo>
                    <a:pt x="0" y="144780"/>
                  </a:lnTo>
                  <a:lnTo>
                    <a:pt x="0" y="0"/>
                  </a:lnTo>
                  <a:close/>
                  <a:moveTo>
                    <a:pt x="144780" y="0"/>
                  </a:moveTo>
                  <a:lnTo>
                    <a:pt x="101970080" y="0"/>
                  </a:lnTo>
                  <a:lnTo>
                    <a:pt x="101970080" y="144780"/>
                  </a:lnTo>
                  <a:lnTo>
                    <a:pt x="144780" y="144780"/>
                  </a:lnTo>
                  <a:lnTo>
                    <a:pt x="144780" y="0"/>
                  </a:lnTo>
                  <a:close/>
                </a:path>
              </a:pathLst>
            </a:custGeom>
            <a:solidFill>
              <a:srgbClr val="000000"/>
            </a:solidFill>
          </p:spPr>
        </p:sp>
      </p:grpSp>
      <p:pic>
        <p:nvPicPr>
          <p:cNvPr name="Picture 9" id="9"/>
          <p:cNvPicPr>
            <a:picLocks noChangeAspect="true"/>
          </p:cNvPicPr>
          <p:nvPr/>
        </p:nvPicPr>
        <p:blipFill>
          <a:blip r:embed="rId6">
            <a:alphaModFix amt="34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1112697">
            <a:off x="36459" y="6424092"/>
            <a:ext cx="1240856" cy="4642658"/>
          </a:xfrm>
          <a:prstGeom prst="rect">
            <a:avLst/>
          </a:prstGeom>
        </p:spPr>
      </p:pic>
      <p:sp>
        <p:nvSpPr>
          <p:cNvPr name="TextBox 10" id="10"/>
          <p:cNvSpPr txBox="true"/>
          <p:nvPr/>
        </p:nvSpPr>
        <p:spPr>
          <a:xfrm rot="0">
            <a:off x="2344532" y="3820801"/>
            <a:ext cx="12709809" cy="4089782"/>
          </a:xfrm>
          <a:prstGeom prst="rect">
            <a:avLst/>
          </a:prstGeom>
        </p:spPr>
        <p:txBody>
          <a:bodyPr anchor="t" rtlCol="false" tIns="0" lIns="0" bIns="0" rIns="0">
            <a:spAutoFit/>
          </a:bodyPr>
          <a:lstStyle/>
          <a:p>
            <a:pPr>
              <a:lnSpc>
                <a:spcPts val="6367"/>
              </a:lnSpc>
            </a:pPr>
            <a:r>
              <a:rPr lang="en-US" sz="5788">
                <a:solidFill>
                  <a:srgbClr val="A982C8"/>
                </a:solidFill>
                <a:cs typeface="Childos Arabic Bold"/>
              </a:rPr>
              <a:t>أسبوع الفضاء العالمي .. هو اسبوع نحتفل فيه بالنصر التكنولوجي الرائع اللذي حققناه نحن البشر بوصولنا للفضاء واكتشاف العديد من  اسرارة الخفيه </a:t>
            </a:r>
          </a:p>
          <a:p>
            <a:pPr>
              <a:lnSpc>
                <a:spcPts val="6367"/>
              </a:lnSpc>
            </a:pPr>
          </a:p>
        </p:txBody>
      </p:sp>
      <p:pic>
        <p:nvPicPr>
          <p:cNvPr name="Picture 11" id="11"/>
          <p:cNvPicPr>
            <a:picLocks noChangeAspect="true"/>
          </p:cNvPicPr>
          <p:nvPr/>
        </p:nvPicPr>
        <p:blipFill>
          <a:blip r:embed="rId8">
            <a:alphaModFix amt="54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l="0" t="0" r="0" b="0"/>
          <a:stretch>
            <a:fillRect/>
          </a:stretch>
        </p:blipFill>
        <p:spPr>
          <a:xfrm flipH="false" flipV="false" rot="0">
            <a:off x="14086219" y="-123112"/>
            <a:ext cx="3173081" cy="3155774"/>
          </a:xfrm>
          <a:prstGeom prst="rect">
            <a:avLst/>
          </a:prstGeom>
        </p:spPr>
      </p:pic>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322F5D"/>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alphaModFix amt="6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280154" y="-913673"/>
            <a:ext cx="11113777" cy="11100929"/>
          </a:xfrm>
          <a:prstGeom prst="rect">
            <a:avLst/>
          </a:prstGeom>
        </p:spPr>
      </p:pic>
      <p:pic>
        <p:nvPicPr>
          <p:cNvPr name="Picture 3" id="3"/>
          <p:cNvPicPr>
            <a:picLocks noChangeAspect="true"/>
          </p:cNvPicPr>
          <p:nvPr/>
        </p:nvPicPr>
        <p:blipFill>
          <a:blip r:embed="rId2">
            <a:alphaModFix amt="6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10833624" y="-1228424"/>
            <a:ext cx="11113777" cy="11100929"/>
          </a:xfrm>
          <a:prstGeom prst="rect">
            <a:avLst/>
          </a:prstGeom>
        </p:spPr>
      </p:pic>
      <p:pic>
        <p:nvPicPr>
          <p:cNvPr name="Picture 4" id="4"/>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518861">
            <a:off x="10755618" y="-7129375"/>
            <a:ext cx="13918397" cy="9211448"/>
          </a:xfrm>
          <a:prstGeom prst="rect">
            <a:avLst/>
          </a:prstGeom>
        </p:spPr>
      </p:pic>
      <p:pic>
        <p:nvPicPr>
          <p:cNvPr name="Picture 5" id="5"/>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3171075">
            <a:off x="15234902" y="7414862"/>
            <a:ext cx="2539876" cy="1468510"/>
          </a:xfrm>
          <a:prstGeom prst="rect">
            <a:avLst/>
          </a:prstGeom>
        </p:spPr>
      </p:pic>
      <p:pic>
        <p:nvPicPr>
          <p:cNvPr name="Picture 6" id="6"/>
          <p:cNvPicPr>
            <a:picLocks noChangeAspect="true"/>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0" t="0" r="0" b="0"/>
          <a:stretch>
            <a:fillRect/>
          </a:stretch>
        </p:blipFill>
        <p:spPr>
          <a:xfrm flipH="false" flipV="false" rot="-7707924">
            <a:off x="-692895" y="6429543"/>
            <a:ext cx="6350422" cy="6350422"/>
          </a:xfrm>
          <a:prstGeom prst="rect">
            <a:avLst/>
          </a:prstGeom>
        </p:spPr>
      </p:pic>
      <p:pic>
        <p:nvPicPr>
          <p:cNvPr name="Picture 7" id="7"/>
          <p:cNvPicPr>
            <a:picLocks noChangeAspect="true"/>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0" t="0" r="0" b="0"/>
          <a:stretch>
            <a:fillRect/>
          </a:stretch>
        </p:blipFill>
        <p:spPr>
          <a:xfrm flipH="false" flipV="false" rot="-1540492">
            <a:off x="386479" y="4815216"/>
            <a:ext cx="1303776" cy="4878075"/>
          </a:xfrm>
          <a:prstGeom prst="rect">
            <a:avLst/>
          </a:prstGeom>
        </p:spPr>
      </p:pic>
      <p:sp>
        <p:nvSpPr>
          <p:cNvPr name="TextBox 8" id="8"/>
          <p:cNvSpPr txBox="true"/>
          <p:nvPr/>
        </p:nvSpPr>
        <p:spPr>
          <a:xfrm rot="0">
            <a:off x="5276735" y="601657"/>
            <a:ext cx="11613937" cy="3286125"/>
          </a:xfrm>
          <a:prstGeom prst="rect">
            <a:avLst/>
          </a:prstGeom>
        </p:spPr>
        <p:txBody>
          <a:bodyPr anchor="t" rtlCol="false" tIns="0" lIns="0" bIns="0" rIns="0">
            <a:spAutoFit/>
          </a:bodyPr>
          <a:lstStyle/>
          <a:p>
            <a:pPr marL="0" indent="0" lvl="0">
              <a:lnSpc>
                <a:spcPts val="12551"/>
              </a:lnSpc>
              <a:spcBef>
                <a:spcPct val="0"/>
              </a:spcBef>
            </a:pPr>
            <a:r>
              <a:rPr lang="en-US" sz="10459">
                <a:solidFill>
                  <a:srgbClr val="F1F1F1"/>
                </a:solidFill>
                <a:cs typeface="Tufuli Arabic Bold"/>
              </a:rPr>
              <a:t>أول رائد فضاء عربي مسلم </a:t>
            </a:r>
          </a:p>
        </p:txBody>
      </p:sp>
      <p:grpSp>
        <p:nvGrpSpPr>
          <p:cNvPr name="Group 9" id="9"/>
          <p:cNvGrpSpPr/>
          <p:nvPr/>
        </p:nvGrpSpPr>
        <p:grpSpPr>
          <a:xfrm rot="0">
            <a:off x="6236853" y="4479021"/>
            <a:ext cx="10528064" cy="5550465"/>
            <a:chOff x="0" y="0"/>
            <a:chExt cx="19927634" cy="10505979"/>
          </a:xfrm>
        </p:grpSpPr>
        <p:sp>
          <p:nvSpPr>
            <p:cNvPr name="Freeform 10" id="10"/>
            <p:cNvSpPr/>
            <p:nvPr/>
          </p:nvSpPr>
          <p:spPr>
            <a:xfrm>
              <a:off x="304800" y="304800"/>
              <a:ext cx="19622833" cy="10201179"/>
            </a:xfrm>
            <a:custGeom>
              <a:avLst/>
              <a:gdLst/>
              <a:ahLst/>
              <a:cxnLst/>
              <a:rect r="r" b="b" t="t" l="l"/>
              <a:pathLst>
                <a:path h="10201179" w="19622833">
                  <a:moveTo>
                    <a:pt x="19622833" y="0"/>
                  </a:moveTo>
                  <a:lnTo>
                    <a:pt x="19622833" y="10201179"/>
                  </a:lnTo>
                  <a:lnTo>
                    <a:pt x="0" y="10201179"/>
                  </a:lnTo>
                  <a:lnTo>
                    <a:pt x="0" y="9896379"/>
                  </a:lnTo>
                  <a:lnTo>
                    <a:pt x="19318033" y="9896379"/>
                  </a:lnTo>
                  <a:lnTo>
                    <a:pt x="19318033" y="0"/>
                  </a:lnTo>
                  <a:close/>
                </a:path>
              </a:pathLst>
            </a:custGeom>
            <a:solidFill>
              <a:srgbClr val="1E1C40"/>
            </a:solidFill>
          </p:spPr>
        </p:sp>
        <p:sp>
          <p:nvSpPr>
            <p:cNvPr name="Freeform 11" id="11"/>
            <p:cNvSpPr/>
            <p:nvPr/>
          </p:nvSpPr>
          <p:spPr>
            <a:xfrm>
              <a:off x="0" y="0"/>
              <a:ext cx="19622833" cy="10201179"/>
            </a:xfrm>
            <a:custGeom>
              <a:avLst/>
              <a:gdLst/>
              <a:ahLst/>
              <a:cxnLst/>
              <a:rect r="r" b="b" t="t" l="l"/>
              <a:pathLst>
                <a:path h="10201179" w="19622833">
                  <a:moveTo>
                    <a:pt x="0" y="0"/>
                  </a:moveTo>
                  <a:lnTo>
                    <a:pt x="19622833" y="0"/>
                  </a:lnTo>
                  <a:lnTo>
                    <a:pt x="19622833" y="10201179"/>
                  </a:lnTo>
                  <a:lnTo>
                    <a:pt x="0" y="10201179"/>
                  </a:lnTo>
                  <a:close/>
                </a:path>
              </a:pathLst>
            </a:custGeom>
            <a:solidFill>
              <a:srgbClr val="8B86D6"/>
            </a:solidFill>
          </p:spPr>
        </p:sp>
      </p:grpSp>
      <p:pic>
        <p:nvPicPr>
          <p:cNvPr name="Picture 12" id="12"/>
          <p:cNvPicPr>
            <a:picLocks noChangeAspect="true"/>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0" t="0" r="0" b="0"/>
          <a:stretch>
            <a:fillRect/>
          </a:stretch>
        </p:blipFill>
        <p:spPr>
          <a:xfrm flipH="false" flipV="false" rot="0">
            <a:off x="16890672" y="1362221"/>
            <a:ext cx="2539412" cy="2525561"/>
          </a:xfrm>
          <a:prstGeom prst="rect">
            <a:avLst/>
          </a:prstGeom>
        </p:spPr>
      </p:pic>
      <p:pic>
        <p:nvPicPr>
          <p:cNvPr name="Picture 13" id="13"/>
          <p:cNvPicPr>
            <a:picLocks noChangeAspect="true"/>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l="0" t="0" r="0" b="0"/>
          <a:stretch>
            <a:fillRect/>
          </a:stretch>
        </p:blipFill>
        <p:spPr>
          <a:xfrm flipH="false" flipV="false" rot="0">
            <a:off x="1038367" y="-1137947"/>
            <a:ext cx="2275894" cy="2275894"/>
          </a:xfrm>
          <a:prstGeom prst="rect">
            <a:avLst/>
          </a:prstGeom>
        </p:spPr>
      </p:pic>
      <p:grpSp>
        <p:nvGrpSpPr>
          <p:cNvPr name="Group 14" id="14"/>
          <p:cNvGrpSpPr/>
          <p:nvPr/>
        </p:nvGrpSpPr>
        <p:grpSpPr>
          <a:xfrm rot="0">
            <a:off x="321363" y="570402"/>
            <a:ext cx="5276735" cy="4573098"/>
            <a:chOff x="0" y="0"/>
            <a:chExt cx="12122475" cy="10505979"/>
          </a:xfrm>
        </p:grpSpPr>
        <p:sp>
          <p:nvSpPr>
            <p:cNvPr name="Freeform 15" id="15"/>
            <p:cNvSpPr/>
            <p:nvPr/>
          </p:nvSpPr>
          <p:spPr>
            <a:xfrm>
              <a:off x="304800" y="304800"/>
              <a:ext cx="11817675" cy="10201179"/>
            </a:xfrm>
            <a:custGeom>
              <a:avLst/>
              <a:gdLst/>
              <a:ahLst/>
              <a:cxnLst/>
              <a:rect r="r" b="b" t="t" l="l"/>
              <a:pathLst>
                <a:path h="10201179" w="11817675">
                  <a:moveTo>
                    <a:pt x="11817675" y="0"/>
                  </a:moveTo>
                  <a:lnTo>
                    <a:pt x="11817675" y="10201179"/>
                  </a:lnTo>
                  <a:lnTo>
                    <a:pt x="0" y="10201179"/>
                  </a:lnTo>
                  <a:lnTo>
                    <a:pt x="0" y="9896379"/>
                  </a:lnTo>
                  <a:lnTo>
                    <a:pt x="11512875" y="9896379"/>
                  </a:lnTo>
                  <a:lnTo>
                    <a:pt x="11512875" y="0"/>
                  </a:lnTo>
                  <a:close/>
                </a:path>
              </a:pathLst>
            </a:custGeom>
            <a:solidFill>
              <a:srgbClr val="1E1C40"/>
            </a:solidFill>
          </p:spPr>
        </p:sp>
        <p:sp>
          <p:nvSpPr>
            <p:cNvPr name="Freeform 16" id="16"/>
            <p:cNvSpPr/>
            <p:nvPr/>
          </p:nvSpPr>
          <p:spPr>
            <a:xfrm>
              <a:off x="0" y="0"/>
              <a:ext cx="11817675" cy="10201179"/>
            </a:xfrm>
            <a:custGeom>
              <a:avLst/>
              <a:gdLst/>
              <a:ahLst/>
              <a:cxnLst/>
              <a:rect r="r" b="b" t="t" l="l"/>
              <a:pathLst>
                <a:path h="10201179" w="11817675">
                  <a:moveTo>
                    <a:pt x="0" y="0"/>
                  </a:moveTo>
                  <a:lnTo>
                    <a:pt x="11817675" y="0"/>
                  </a:lnTo>
                  <a:lnTo>
                    <a:pt x="11817675" y="10201179"/>
                  </a:lnTo>
                  <a:lnTo>
                    <a:pt x="0" y="10201179"/>
                  </a:lnTo>
                  <a:close/>
                </a:path>
              </a:pathLst>
            </a:custGeom>
            <a:solidFill>
              <a:srgbClr val="8B86D6"/>
            </a:solidFill>
          </p:spPr>
        </p:sp>
      </p:grpSp>
      <p:pic>
        <p:nvPicPr>
          <p:cNvPr name="Picture 17" id="17"/>
          <p:cNvPicPr>
            <a:picLocks noChangeAspect="true"/>
          </p:cNvPicPr>
          <p:nvPr/>
        </p:nvPicPr>
        <p:blipFill>
          <a:blip r:embed="rId16"/>
          <a:srcRect l="1375" t="11549" r="8464" b="8491"/>
          <a:stretch>
            <a:fillRect/>
          </a:stretch>
        </p:blipFill>
        <p:spPr>
          <a:xfrm flipH="false" flipV="false" rot="0">
            <a:off x="197538" y="470729"/>
            <a:ext cx="4955372" cy="4308546"/>
          </a:xfrm>
          <a:prstGeom prst="rect">
            <a:avLst/>
          </a:prstGeom>
        </p:spPr>
      </p:pic>
      <p:sp>
        <p:nvSpPr>
          <p:cNvPr name="TextBox 18" id="18"/>
          <p:cNvSpPr txBox="true"/>
          <p:nvPr/>
        </p:nvSpPr>
        <p:spPr>
          <a:xfrm rot="0">
            <a:off x="6436875" y="4671497"/>
            <a:ext cx="10128021" cy="5357618"/>
          </a:xfrm>
          <a:prstGeom prst="rect">
            <a:avLst/>
          </a:prstGeom>
        </p:spPr>
        <p:txBody>
          <a:bodyPr anchor="t" rtlCol="false" tIns="0" lIns="0" bIns="0" rIns="0">
            <a:spAutoFit/>
          </a:bodyPr>
          <a:lstStyle/>
          <a:p>
            <a:pPr algn="ctr">
              <a:lnSpc>
                <a:spcPts val="6048"/>
              </a:lnSpc>
            </a:pPr>
            <a:r>
              <a:rPr lang="en-US" sz="4320">
                <a:solidFill>
                  <a:srgbClr val="F1F1F1"/>
                </a:solidFill>
                <a:cs typeface="Tufuli Arabic Bold"/>
              </a:rPr>
              <a:t>ونحن ابناء وبنات المملكة العربيه السعودية ان تحدثنا عن الفضاء لا بد ان نذكر وبكل فخر اول رائد فضاء عربي مسلم الأمير سلطان بن سلمان آل سعود ورحلته للفضاء في ذاك اليوم الموافق 29.9.1405 حيث انه مكث اسبوع في الفضاء لاجراء بعض التجارب العلميه . </a:t>
            </a:r>
          </a:p>
          <a:p>
            <a:pPr algn="ctr">
              <a:lnSpc>
                <a:spcPts val="6048"/>
              </a:lnSpc>
            </a:pP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322F5D"/>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alphaModFix amt="6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280154" y="-913673"/>
            <a:ext cx="11113777" cy="11100929"/>
          </a:xfrm>
          <a:prstGeom prst="rect">
            <a:avLst/>
          </a:prstGeom>
        </p:spPr>
      </p:pic>
      <p:pic>
        <p:nvPicPr>
          <p:cNvPr name="Picture 3" id="3"/>
          <p:cNvPicPr>
            <a:picLocks noChangeAspect="true"/>
          </p:cNvPicPr>
          <p:nvPr/>
        </p:nvPicPr>
        <p:blipFill>
          <a:blip r:embed="rId2">
            <a:alphaModFix amt="6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10833624" y="-1228424"/>
            <a:ext cx="11113777" cy="11100929"/>
          </a:xfrm>
          <a:prstGeom prst="rect">
            <a:avLst/>
          </a:prstGeom>
        </p:spPr>
      </p:pic>
      <p:pic>
        <p:nvPicPr>
          <p:cNvPr name="Picture 4" id="4"/>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518861">
            <a:off x="10755618" y="-7129375"/>
            <a:ext cx="13918397" cy="9211448"/>
          </a:xfrm>
          <a:prstGeom prst="rect">
            <a:avLst/>
          </a:prstGeom>
        </p:spPr>
      </p:pic>
      <p:pic>
        <p:nvPicPr>
          <p:cNvPr name="Picture 5" id="5"/>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3171075">
            <a:off x="15234902" y="7414862"/>
            <a:ext cx="2539876" cy="1468510"/>
          </a:xfrm>
          <a:prstGeom prst="rect">
            <a:avLst/>
          </a:prstGeom>
        </p:spPr>
      </p:pic>
      <p:pic>
        <p:nvPicPr>
          <p:cNvPr name="Picture 6" id="6"/>
          <p:cNvPicPr>
            <a:picLocks noChangeAspect="true"/>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0" t="0" r="0" b="0"/>
          <a:stretch>
            <a:fillRect/>
          </a:stretch>
        </p:blipFill>
        <p:spPr>
          <a:xfrm flipH="false" flipV="false" rot="-7707924">
            <a:off x="-692895" y="6429543"/>
            <a:ext cx="6350422" cy="6350422"/>
          </a:xfrm>
          <a:prstGeom prst="rect">
            <a:avLst/>
          </a:prstGeom>
        </p:spPr>
      </p:pic>
      <p:pic>
        <p:nvPicPr>
          <p:cNvPr name="Picture 7" id="7"/>
          <p:cNvPicPr>
            <a:picLocks noChangeAspect="true"/>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0" t="0" r="0" b="0"/>
          <a:stretch>
            <a:fillRect/>
          </a:stretch>
        </p:blipFill>
        <p:spPr>
          <a:xfrm flipH="false" flipV="false" rot="-1540492">
            <a:off x="386479" y="4815216"/>
            <a:ext cx="1303776" cy="4878075"/>
          </a:xfrm>
          <a:prstGeom prst="rect">
            <a:avLst/>
          </a:prstGeom>
        </p:spPr>
      </p:pic>
      <p:grpSp>
        <p:nvGrpSpPr>
          <p:cNvPr name="Group 8" id="8"/>
          <p:cNvGrpSpPr/>
          <p:nvPr/>
        </p:nvGrpSpPr>
        <p:grpSpPr>
          <a:xfrm rot="0">
            <a:off x="12328370" y="291296"/>
            <a:ext cx="5184190" cy="5123319"/>
            <a:chOff x="0" y="0"/>
            <a:chExt cx="10630803" cy="10505979"/>
          </a:xfrm>
        </p:grpSpPr>
        <p:sp>
          <p:nvSpPr>
            <p:cNvPr name="Freeform 9" id="9"/>
            <p:cNvSpPr/>
            <p:nvPr/>
          </p:nvSpPr>
          <p:spPr>
            <a:xfrm>
              <a:off x="304800" y="304800"/>
              <a:ext cx="10326003" cy="10201179"/>
            </a:xfrm>
            <a:custGeom>
              <a:avLst/>
              <a:gdLst/>
              <a:ahLst/>
              <a:cxnLst/>
              <a:rect r="r" b="b" t="t" l="l"/>
              <a:pathLst>
                <a:path h="10201179" w="10326003">
                  <a:moveTo>
                    <a:pt x="10326003" y="0"/>
                  </a:moveTo>
                  <a:lnTo>
                    <a:pt x="10326003" y="10201179"/>
                  </a:lnTo>
                  <a:lnTo>
                    <a:pt x="0" y="10201179"/>
                  </a:lnTo>
                  <a:lnTo>
                    <a:pt x="0" y="9896379"/>
                  </a:lnTo>
                  <a:lnTo>
                    <a:pt x="10021203" y="9896379"/>
                  </a:lnTo>
                  <a:lnTo>
                    <a:pt x="10021203" y="0"/>
                  </a:lnTo>
                  <a:close/>
                </a:path>
              </a:pathLst>
            </a:custGeom>
            <a:solidFill>
              <a:srgbClr val="1E1C40"/>
            </a:solidFill>
          </p:spPr>
        </p:sp>
        <p:sp>
          <p:nvSpPr>
            <p:cNvPr name="Freeform 10" id="10"/>
            <p:cNvSpPr/>
            <p:nvPr/>
          </p:nvSpPr>
          <p:spPr>
            <a:xfrm>
              <a:off x="0" y="0"/>
              <a:ext cx="10326003" cy="10201179"/>
            </a:xfrm>
            <a:custGeom>
              <a:avLst/>
              <a:gdLst/>
              <a:ahLst/>
              <a:cxnLst/>
              <a:rect r="r" b="b" t="t" l="l"/>
              <a:pathLst>
                <a:path h="10201179" w="10326003">
                  <a:moveTo>
                    <a:pt x="0" y="0"/>
                  </a:moveTo>
                  <a:lnTo>
                    <a:pt x="10326003" y="0"/>
                  </a:lnTo>
                  <a:lnTo>
                    <a:pt x="10326003" y="10201179"/>
                  </a:lnTo>
                  <a:lnTo>
                    <a:pt x="0" y="10201179"/>
                  </a:lnTo>
                  <a:close/>
                </a:path>
              </a:pathLst>
            </a:custGeom>
            <a:solidFill>
              <a:srgbClr val="8B86D6"/>
            </a:solidFill>
          </p:spPr>
        </p:sp>
      </p:grpSp>
      <p:pic>
        <p:nvPicPr>
          <p:cNvPr name="Picture 11" id="11"/>
          <p:cNvPicPr>
            <a:picLocks noChangeAspect="true"/>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0" t="0" r="0" b="0"/>
          <a:stretch>
            <a:fillRect/>
          </a:stretch>
        </p:blipFill>
        <p:spPr>
          <a:xfrm flipH="false" flipV="false" rot="0">
            <a:off x="16890672" y="1362221"/>
            <a:ext cx="2539412" cy="2525561"/>
          </a:xfrm>
          <a:prstGeom prst="rect">
            <a:avLst/>
          </a:prstGeom>
        </p:spPr>
      </p:pic>
      <p:pic>
        <p:nvPicPr>
          <p:cNvPr name="Picture 12" id="12"/>
          <p:cNvPicPr>
            <a:picLocks noChangeAspect="true"/>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l="0" t="0" r="0" b="0"/>
          <a:stretch>
            <a:fillRect/>
          </a:stretch>
        </p:blipFill>
        <p:spPr>
          <a:xfrm flipH="false" flipV="false" rot="0">
            <a:off x="1038367" y="-1137947"/>
            <a:ext cx="2275894" cy="2275894"/>
          </a:xfrm>
          <a:prstGeom prst="rect">
            <a:avLst/>
          </a:prstGeom>
        </p:spPr>
      </p:pic>
      <p:grpSp>
        <p:nvGrpSpPr>
          <p:cNvPr name="Group 13" id="13"/>
          <p:cNvGrpSpPr/>
          <p:nvPr/>
        </p:nvGrpSpPr>
        <p:grpSpPr>
          <a:xfrm rot="0">
            <a:off x="640632" y="4008222"/>
            <a:ext cx="10192992" cy="5370518"/>
            <a:chOff x="0" y="0"/>
            <a:chExt cx="23416808" cy="12337928"/>
          </a:xfrm>
        </p:grpSpPr>
        <p:sp>
          <p:nvSpPr>
            <p:cNvPr name="Freeform 14" id="14"/>
            <p:cNvSpPr/>
            <p:nvPr/>
          </p:nvSpPr>
          <p:spPr>
            <a:xfrm>
              <a:off x="304800" y="304800"/>
              <a:ext cx="23112008" cy="12033128"/>
            </a:xfrm>
            <a:custGeom>
              <a:avLst/>
              <a:gdLst/>
              <a:ahLst/>
              <a:cxnLst/>
              <a:rect r="r" b="b" t="t" l="l"/>
              <a:pathLst>
                <a:path h="12033128" w="23112008">
                  <a:moveTo>
                    <a:pt x="23112008" y="0"/>
                  </a:moveTo>
                  <a:lnTo>
                    <a:pt x="23112008" y="12033128"/>
                  </a:lnTo>
                  <a:lnTo>
                    <a:pt x="0" y="12033128"/>
                  </a:lnTo>
                  <a:lnTo>
                    <a:pt x="0" y="11728328"/>
                  </a:lnTo>
                  <a:lnTo>
                    <a:pt x="22807208" y="11728328"/>
                  </a:lnTo>
                  <a:lnTo>
                    <a:pt x="22807208" y="0"/>
                  </a:lnTo>
                  <a:close/>
                </a:path>
              </a:pathLst>
            </a:custGeom>
            <a:solidFill>
              <a:srgbClr val="1E1C40"/>
            </a:solidFill>
          </p:spPr>
        </p:sp>
        <p:sp>
          <p:nvSpPr>
            <p:cNvPr name="Freeform 15" id="15"/>
            <p:cNvSpPr/>
            <p:nvPr/>
          </p:nvSpPr>
          <p:spPr>
            <a:xfrm>
              <a:off x="0" y="0"/>
              <a:ext cx="23112008" cy="12033128"/>
            </a:xfrm>
            <a:custGeom>
              <a:avLst/>
              <a:gdLst/>
              <a:ahLst/>
              <a:cxnLst/>
              <a:rect r="r" b="b" t="t" l="l"/>
              <a:pathLst>
                <a:path h="12033128" w="23112008">
                  <a:moveTo>
                    <a:pt x="0" y="0"/>
                  </a:moveTo>
                  <a:lnTo>
                    <a:pt x="23112008" y="0"/>
                  </a:lnTo>
                  <a:lnTo>
                    <a:pt x="23112008" y="12033128"/>
                  </a:lnTo>
                  <a:lnTo>
                    <a:pt x="0" y="12033128"/>
                  </a:lnTo>
                  <a:close/>
                </a:path>
              </a:pathLst>
            </a:custGeom>
            <a:solidFill>
              <a:srgbClr val="8B86D6"/>
            </a:solidFill>
          </p:spPr>
        </p:sp>
      </p:grpSp>
      <p:pic>
        <p:nvPicPr>
          <p:cNvPr name="Picture 16" id="16"/>
          <p:cNvPicPr>
            <a:picLocks noChangeAspect="true"/>
          </p:cNvPicPr>
          <p:nvPr/>
        </p:nvPicPr>
        <p:blipFill>
          <a:blip r:embed="rId16"/>
          <a:srcRect l="0" t="4141" r="0" b="37406"/>
          <a:stretch>
            <a:fillRect/>
          </a:stretch>
        </p:blipFill>
        <p:spPr>
          <a:xfrm flipH="false" flipV="false" rot="0">
            <a:off x="12170742" y="198899"/>
            <a:ext cx="4719930" cy="4852204"/>
          </a:xfrm>
          <a:prstGeom prst="rect">
            <a:avLst/>
          </a:prstGeom>
        </p:spPr>
      </p:pic>
      <p:sp>
        <p:nvSpPr>
          <p:cNvPr name="TextBox 17" id="17"/>
          <p:cNvSpPr txBox="true"/>
          <p:nvPr/>
        </p:nvSpPr>
        <p:spPr>
          <a:xfrm rot="0">
            <a:off x="334522" y="1251516"/>
            <a:ext cx="10805213" cy="1581150"/>
          </a:xfrm>
          <a:prstGeom prst="rect">
            <a:avLst/>
          </a:prstGeom>
        </p:spPr>
        <p:txBody>
          <a:bodyPr anchor="t" rtlCol="false" tIns="0" lIns="0" bIns="0" rIns="0">
            <a:spAutoFit/>
          </a:bodyPr>
          <a:lstStyle/>
          <a:p>
            <a:pPr marL="0" indent="0" lvl="0">
              <a:lnSpc>
                <a:spcPts val="11677"/>
              </a:lnSpc>
              <a:spcBef>
                <a:spcPct val="0"/>
              </a:spcBef>
            </a:pPr>
            <a:r>
              <a:rPr lang="en-US" sz="9731">
                <a:solidFill>
                  <a:srgbClr val="F1F1F1"/>
                </a:solidFill>
                <a:cs typeface="Tufuli Arabic"/>
              </a:rPr>
              <a:t>مشاعل الشميمري</a:t>
            </a:r>
          </a:p>
        </p:txBody>
      </p:sp>
      <p:sp>
        <p:nvSpPr>
          <p:cNvPr name="TextBox 18" id="18"/>
          <p:cNvSpPr txBox="true"/>
          <p:nvPr/>
        </p:nvSpPr>
        <p:spPr>
          <a:xfrm rot="0">
            <a:off x="913163" y="4640240"/>
            <a:ext cx="9647929" cy="3970345"/>
          </a:xfrm>
          <a:prstGeom prst="rect">
            <a:avLst/>
          </a:prstGeom>
        </p:spPr>
        <p:txBody>
          <a:bodyPr anchor="t" rtlCol="false" tIns="0" lIns="0" bIns="0" rIns="0">
            <a:spAutoFit/>
          </a:bodyPr>
          <a:lstStyle/>
          <a:p>
            <a:pPr algn="ctr">
              <a:lnSpc>
                <a:spcPts val="6271"/>
              </a:lnSpc>
            </a:pPr>
            <a:r>
              <a:rPr lang="en-US" sz="4479">
                <a:solidFill>
                  <a:srgbClr val="F1F1F1"/>
                </a:solidFill>
                <a:cs typeface="Tufuli Arabic Bold"/>
              </a:rPr>
              <a:t>ولا ننسى ايضًا مهندستنا مشاعل الشميمري وهي أول فتاة سعودية تعمل في مجال تصميم الصواريخ ، أسست شركتها الخاصه تحت أسم ( مشاعل أيروسبيس )</a:t>
            </a:r>
          </a:p>
          <a:p>
            <a:pPr algn="ctr">
              <a:lnSpc>
                <a:spcPts val="6271"/>
              </a:lnSpc>
            </a:pP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F1F1F1"/>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alphaModFix amt="37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12747274" y="6858390"/>
            <a:ext cx="3428610" cy="3428610"/>
          </a:xfrm>
          <a:prstGeom prst="rect">
            <a:avLst/>
          </a:prstGeom>
        </p:spPr>
      </p:pic>
      <p:pic>
        <p:nvPicPr>
          <p:cNvPr name="Picture 3" id="3"/>
          <p:cNvPicPr>
            <a:picLocks noChangeAspect="true"/>
          </p:cNvPicPr>
          <p:nvPr/>
        </p:nvPicPr>
        <p:blipFill>
          <a:blip r:embed="rId4">
            <a:alphaModFix amt="36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0">
            <a:off x="1496751" y="1292845"/>
            <a:ext cx="2932399" cy="1695460"/>
          </a:xfrm>
          <a:prstGeom prst="rect">
            <a:avLst/>
          </a:prstGeom>
        </p:spPr>
      </p:pic>
      <p:sp>
        <p:nvSpPr>
          <p:cNvPr name="TextBox 4" id="4"/>
          <p:cNvSpPr txBox="true"/>
          <p:nvPr/>
        </p:nvSpPr>
        <p:spPr>
          <a:xfrm rot="0">
            <a:off x="1496751" y="-85725"/>
            <a:ext cx="14605185" cy="3659317"/>
          </a:xfrm>
          <a:prstGeom prst="rect">
            <a:avLst/>
          </a:prstGeom>
        </p:spPr>
        <p:txBody>
          <a:bodyPr anchor="t" rtlCol="false" tIns="0" lIns="0" bIns="0" rIns="0">
            <a:spAutoFit/>
          </a:bodyPr>
          <a:lstStyle/>
          <a:p>
            <a:pPr algn="ctr">
              <a:lnSpc>
                <a:spcPts val="9379"/>
              </a:lnSpc>
            </a:pPr>
            <a:r>
              <a:rPr lang="en-US" sz="7816">
                <a:solidFill>
                  <a:srgbClr val="5DC352"/>
                </a:solidFill>
                <a:cs typeface="Tufuli Arabic Bold"/>
              </a:rPr>
              <a:t>متحف برج الساعة</a:t>
            </a:r>
            <a:r>
              <a:rPr lang="en-US" sz="7816">
                <a:solidFill>
                  <a:srgbClr val="5DC352"/>
                </a:solidFill>
                <a:latin typeface="Tufuli Arabic Bold"/>
              </a:rPr>
              <a:t> </a:t>
            </a:r>
          </a:p>
          <a:p>
            <a:pPr algn="ctr">
              <a:lnSpc>
                <a:spcPts val="9379"/>
              </a:lnSpc>
            </a:pPr>
            <a:r>
              <a:rPr lang="en-US" sz="7816">
                <a:solidFill>
                  <a:srgbClr val="5DC352"/>
                </a:solidFill>
                <a:latin typeface="Tufuli Arabic Bold"/>
              </a:rPr>
              <a:t>CLOCK TOWER MUSEUM </a:t>
            </a:r>
          </a:p>
          <a:p>
            <a:pPr algn="ctr" marL="0" indent="0" lvl="0">
              <a:lnSpc>
                <a:spcPts val="9379"/>
              </a:lnSpc>
              <a:spcBef>
                <a:spcPct val="0"/>
              </a:spcBef>
            </a:pPr>
          </a:p>
        </p:txBody>
      </p:sp>
      <p:sp>
        <p:nvSpPr>
          <p:cNvPr name="AutoShape 5" id="5"/>
          <p:cNvSpPr/>
          <p:nvPr/>
        </p:nvSpPr>
        <p:spPr>
          <a:xfrm rot="0">
            <a:off x="9121694" y="2509652"/>
            <a:ext cx="9166306" cy="5926885"/>
          </a:xfrm>
          <a:prstGeom prst="rect">
            <a:avLst/>
          </a:prstGeom>
          <a:solidFill>
            <a:srgbClr val="97D76D"/>
          </a:solidFill>
        </p:spPr>
      </p:sp>
      <p:grpSp>
        <p:nvGrpSpPr>
          <p:cNvPr name="Group 6" id="6"/>
          <p:cNvGrpSpPr/>
          <p:nvPr/>
        </p:nvGrpSpPr>
        <p:grpSpPr>
          <a:xfrm rot="0">
            <a:off x="8799343" y="2509652"/>
            <a:ext cx="8851946" cy="5414006"/>
            <a:chOff x="0" y="0"/>
            <a:chExt cx="66469562" cy="40653949"/>
          </a:xfrm>
        </p:grpSpPr>
        <p:sp>
          <p:nvSpPr>
            <p:cNvPr name="Freeform 7" id="7"/>
            <p:cNvSpPr/>
            <p:nvPr/>
          </p:nvSpPr>
          <p:spPr>
            <a:xfrm>
              <a:off x="72390" y="72390"/>
              <a:ext cx="66324779" cy="40509170"/>
            </a:xfrm>
            <a:custGeom>
              <a:avLst/>
              <a:gdLst/>
              <a:ahLst/>
              <a:cxnLst/>
              <a:rect r="r" b="b" t="t" l="l"/>
              <a:pathLst>
                <a:path h="40509170" w="66324779">
                  <a:moveTo>
                    <a:pt x="0" y="0"/>
                  </a:moveTo>
                  <a:lnTo>
                    <a:pt x="66324779" y="0"/>
                  </a:lnTo>
                  <a:lnTo>
                    <a:pt x="66324779" y="40509170"/>
                  </a:lnTo>
                  <a:lnTo>
                    <a:pt x="0" y="40509170"/>
                  </a:lnTo>
                  <a:lnTo>
                    <a:pt x="0" y="0"/>
                  </a:lnTo>
                  <a:close/>
                </a:path>
              </a:pathLst>
            </a:custGeom>
            <a:solidFill>
              <a:srgbClr val="FFFFFF"/>
            </a:solidFill>
          </p:spPr>
        </p:sp>
        <p:sp>
          <p:nvSpPr>
            <p:cNvPr name="Freeform 8" id="8"/>
            <p:cNvSpPr/>
            <p:nvPr/>
          </p:nvSpPr>
          <p:spPr>
            <a:xfrm>
              <a:off x="0" y="0"/>
              <a:ext cx="66469561" cy="40653950"/>
            </a:xfrm>
            <a:custGeom>
              <a:avLst/>
              <a:gdLst/>
              <a:ahLst/>
              <a:cxnLst/>
              <a:rect r="r" b="b" t="t" l="l"/>
              <a:pathLst>
                <a:path h="40653950" w="66469561">
                  <a:moveTo>
                    <a:pt x="66324783" y="40509168"/>
                  </a:moveTo>
                  <a:lnTo>
                    <a:pt x="66469561" y="40509168"/>
                  </a:lnTo>
                  <a:lnTo>
                    <a:pt x="66469561" y="40653950"/>
                  </a:lnTo>
                  <a:lnTo>
                    <a:pt x="66324783" y="40653950"/>
                  </a:lnTo>
                  <a:lnTo>
                    <a:pt x="66324783" y="40509168"/>
                  </a:lnTo>
                  <a:close/>
                  <a:moveTo>
                    <a:pt x="0" y="144780"/>
                  </a:moveTo>
                  <a:lnTo>
                    <a:pt x="144780" y="144780"/>
                  </a:lnTo>
                  <a:lnTo>
                    <a:pt x="144780" y="40509168"/>
                  </a:lnTo>
                  <a:lnTo>
                    <a:pt x="0" y="40509168"/>
                  </a:lnTo>
                  <a:lnTo>
                    <a:pt x="0" y="144780"/>
                  </a:lnTo>
                  <a:close/>
                  <a:moveTo>
                    <a:pt x="0" y="40509168"/>
                  </a:moveTo>
                  <a:lnTo>
                    <a:pt x="144780" y="40509168"/>
                  </a:lnTo>
                  <a:lnTo>
                    <a:pt x="144780" y="40653950"/>
                  </a:lnTo>
                  <a:lnTo>
                    <a:pt x="0" y="40653950"/>
                  </a:lnTo>
                  <a:lnTo>
                    <a:pt x="0" y="40509168"/>
                  </a:lnTo>
                  <a:close/>
                  <a:moveTo>
                    <a:pt x="66324783" y="144780"/>
                  </a:moveTo>
                  <a:lnTo>
                    <a:pt x="66469561" y="144780"/>
                  </a:lnTo>
                  <a:lnTo>
                    <a:pt x="66469561" y="40509168"/>
                  </a:lnTo>
                  <a:lnTo>
                    <a:pt x="66324783" y="40509168"/>
                  </a:lnTo>
                  <a:lnTo>
                    <a:pt x="66324783" y="144780"/>
                  </a:lnTo>
                  <a:close/>
                  <a:moveTo>
                    <a:pt x="144780" y="40509168"/>
                  </a:moveTo>
                  <a:lnTo>
                    <a:pt x="66324783" y="40509168"/>
                  </a:lnTo>
                  <a:lnTo>
                    <a:pt x="66324783" y="40653950"/>
                  </a:lnTo>
                  <a:lnTo>
                    <a:pt x="144780" y="40653950"/>
                  </a:lnTo>
                  <a:lnTo>
                    <a:pt x="144780" y="40509168"/>
                  </a:lnTo>
                  <a:close/>
                  <a:moveTo>
                    <a:pt x="66324783" y="0"/>
                  </a:moveTo>
                  <a:lnTo>
                    <a:pt x="66469561" y="0"/>
                  </a:lnTo>
                  <a:lnTo>
                    <a:pt x="66469561" y="144780"/>
                  </a:lnTo>
                  <a:lnTo>
                    <a:pt x="66324783" y="144780"/>
                  </a:lnTo>
                  <a:lnTo>
                    <a:pt x="66324783" y="0"/>
                  </a:lnTo>
                  <a:close/>
                  <a:moveTo>
                    <a:pt x="0" y="0"/>
                  </a:moveTo>
                  <a:lnTo>
                    <a:pt x="144780" y="0"/>
                  </a:lnTo>
                  <a:lnTo>
                    <a:pt x="144780" y="144780"/>
                  </a:lnTo>
                  <a:lnTo>
                    <a:pt x="0" y="144780"/>
                  </a:lnTo>
                  <a:lnTo>
                    <a:pt x="0" y="0"/>
                  </a:lnTo>
                  <a:close/>
                  <a:moveTo>
                    <a:pt x="144780" y="0"/>
                  </a:moveTo>
                  <a:lnTo>
                    <a:pt x="66324783" y="0"/>
                  </a:lnTo>
                  <a:lnTo>
                    <a:pt x="66324783" y="144780"/>
                  </a:lnTo>
                  <a:lnTo>
                    <a:pt x="144780" y="144780"/>
                  </a:lnTo>
                  <a:lnTo>
                    <a:pt x="144780" y="0"/>
                  </a:lnTo>
                  <a:close/>
                </a:path>
              </a:pathLst>
            </a:custGeom>
            <a:solidFill>
              <a:srgbClr val="000000"/>
            </a:solidFill>
          </p:spPr>
        </p:sp>
      </p:grpSp>
      <p:pic>
        <p:nvPicPr>
          <p:cNvPr name="Picture 9" id="9"/>
          <p:cNvPicPr>
            <a:picLocks noChangeAspect="true"/>
          </p:cNvPicPr>
          <p:nvPr/>
        </p:nvPicPr>
        <p:blipFill>
          <a:blip r:embed="rId6">
            <a:alphaModFix amt="34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1112697">
            <a:off x="36459" y="6424092"/>
            <a:ext cx="1240856" cy="4642658"/>
          </a:xfrm>
          <a:prstGeom prst="rect">
            <a:avLst/>
          </a:prstGeom>
        </p:spPr>
      </p:pic>
      <p:pic>
        <p:nvPicPr>
          <p:cNvPr name="Picture 10" id="10"/>
          <p:cNvPicPr>
            <a:picLocks noChangeAspect="true"/>
          </p:cNvPicPr>
          <p:nvPr/>
        </p:nvPicPr>
        <p:blipFill>
          <a:blip r:embed="rId8">
            <a:alphaModFix amt="54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l="0" t="0" r="0" b="0"/>
          <a:stretch>
            <a:fillRect/>
          </a:stretch>
        </p:blipFill>
        <p:spPr>
          <a:xfrm flipH="false" flipV="false" rot="0">
            <a:off x="15672759" y="-549187"/>
            <a:ext cx="3173081" cy="3155774"/>
          </a:xfrm>
          <a:prstGeom prst="rect">
            <a:avLst/>
          </a:prstGeom>
        </p:spPr>
      </p:pic>
      <p:sp>
        <p:nvSpPr>
          <p:cNvPr name="AutoShape 11" id="11"/>
          <p:cNvSpPr/>
          <p:nvPr/>
        </p:nvSpPr>
        <p:spPr>
          <a:xfrm rot="0">
            <a:off x="1983395" y="3894947"/>
            <a:ext cx="6303033" cy="5926885"/>
          </a:xfrm>
          <a:prstGeom prst="rect">
            <a:avLst/>
          </a:prstGeom>
          <a:solidFill>
            <a:srgbClr val="97D76D"/>
          </a:solidFill>
        </p:spPr>
      </p:sp>
      <p:grpSp>
        <p:nvGrpSpPr>
          <p:cNvPr name="Group 12" id="12"/>
          <p:cNvGrpSpPr/>
          <p:nvPr/>
        </p:nvGrpSpPr>
        <p:grpSpPr>
          <a:xfrm rot="0">
            <a:off x="1028700" y="3331415"/>
            <a:ext cx="6888273" cy="6138069"/>
            <a:chOff x="0" y="0"/>
            <a:chExt cx="51724273" cy="46090967"/>
          </a:xfrm>
        </p:grpSpPr>
        <p:sp>
          <p:nvSpPr>
            <p:cNvPr name="Freeform 13" id="13"/>
            <p:cNvSpPr/>
            <p:nvPr/>
          </p:nvSpPr>
          <p:spPr>
            <a:xfrm>
              <a:off x="72390" y="72390"/>
              <a:ext cx="51579493" cy="45946187"/>
            </a:xfrm>
            <a:custGeom>
              <a:avLst/>
              <a:gdLst/>
              <a:ahLst/>
              <a:cxnLst/>
              <a:rect r="r" b="b" t="t" l="l"/>
              <a:pathLst>
                <a:path h="45946187" w="51579493">
                  <a:moveTo>
                    <a:pt x="0" y="0"/>
                  </a:moveTo>
                  <a:lnTo>
                    <a:pt x="51579493" y="0"/>
                  </a:lnTo>
                  <a:lnTo>
                    <a:pt x="51579493" y="45946187"/>
                  </a:lnTo>
                  <a:lnTo>
                    <a:pt x="0" y="45946187"/>
                  </a:lnTo>
                  <a:lnTo>
                    <a:pt x="0" y="0"/>
                  </a:lnTo>
                  <a:close/>
                </a:path>
              </a:pathLst>
            </a:custGeom>
            <a:solidFill>
              <a:srgbClr val="FFFFFF"/>
            </a:solidFill>
          </p:spPr>
        </p:sp>
        <p:sp>
          <p:nvSpPr>
            <p:cNvPr name="Freeform 14" id="14"/>
            <p:cNvSpPr/>
            <p:nvPr/>
          </p:nvSpPr>
          <p:spPr>
            <a:xfrm>
              <a:off x="0" y="0"/>
              <a:ext cx="51724272" cy="46090967"/>
            </a:xfrm>
            <a:custGeom>
              <a:avLst/>
              <a:gdLst/>
              <a:ahLst/>
              <a:cxnLst/>
              <a:rect r="r" b="b" t="t" l="l"/>
              <a:pathLst>
                <a:path h="46090967" w="51724272">
                  <a:moveTo>
                    <a:pt x="51579494" y="45946188"/>
                  </a:moveTo>
                  <a:lnTo>
                    <a:pt x="51724272" y="45946188"/>
                  </a:lnTo>
                  <a:lnTo>
                    <a:pt x="51724272" y="46090967"/>
                  </a:lnTo>
                  <a:lnTo>
                    <a:pt x="51579494" y="46090967"/>
                  </a:lnTo>
                  <a:lnTo>
                    <a:pt x="51579494" y="45946188"/>
                  </a:lnTo>
                  <a:close/>
                  <a:moveTo>
                    <a:pt x="0" y="144780"/>
                  </a:moveTo>
                  <a:lnTo>
                    <a:pt x="144780" y="144780"/>
                  </a:lnTo>
                  <a:lnTo>
                    <a:pt x="144780" y="45946188"/>
                  </a:lnTo>
                  <a:lnTo>
                    <a:pt x="0" y="45946188"/>
                  </a:lnTo>
                  <a:lnTo>
                    <a:pt x="0" y="144780"/>
                  </a:lnTo>
                  <a:close/>
                  <a:moveTo>
                    <a:pt x="0" y="45946188"/>
                  </a:moveTo>
                  <a:lnTo>
                    <a:pt x="144780" y="45946188"/>
                  </a:lnTo>
                  <a:lnTo>
                    <a:pt x="144780" y="46090967"/>
                  </a:lnTo>
                  <a:lnTo>
                    <a:pt x="0" y="46090967"/>
                  </a:lnTo>
                  <a:lnTo>
                    <a:pt x="0" y="45946188"/>
                  </a:lnTo>
                  <a:close/>
                  <a:moveTo>
                    <a:pt x="51579494" y="144780"/>
                  </a:moveTo>
                  <a:lnTo>
                    <a:pt x="51724272" y="144780"/>
                  </a:lnTo>
                  <a:lnTo>
                    <a:pt x="51724272" y="45946188"/>
                  </a:lnTo>
                  <a:lnTo>
                    <a:pt x="51579494" y="45946188"/>
                  </a:lnTo>
                  <a:lnTo>
                    <a:pt x="51579494" y="144780"/>
                  </a:lnTo>
                  <a:close/>
                  <a:moveTo>
                    <a:pt x="144780" y="45946188"/>
                  </a:moveTo>
                  <a:lnTo>
                    <a:pt x="51579494" y="45946188"/>
                  </a:lnTo>
                  <a:lnTo>
                    <a:pt x="51579494" y="46090967"/>
                  </a:lnTo>
                  <a:lnTo>
                    <a:pt x="144780" y="46090967"/>
                  </a:lnTo>
                  <a:lnTo>
                    <a:pt x="144780" y="45946188"/>
                  </a:lnTo>
                  <a:close/>
                  <a:moveTo>
                    <a:pt x="51579494" y="0"/>
                  </a:moveTo>
                  <a:lnTo>
                    <a:pt x="51724272" y="0"/>
                  </a:lnTo>
                  <a:lnTo>
                    <a:pt x="51724272" y="144780"/>
                  </a:lnTo>
                  <a:lnTo>
                    <a:pt x="51579494" y="144780"/>
                  </a:lnTo>
                  <a:lnTo>
                    <a:pt x="51579494" y="0"/>
                  </a:lnTo>
                  <a:close/>
                  <a:moveTo>
                    <a:pt x="0" y="0"/>
                  </a:moveTo>
                  <a:lnTo>
                    <a:pt x="144780" y="0"/>
                  </a:lnTo>
                  <a:lnTo>
                    <a:pt x="144780" y="144780"/>
                  </a:lnTo>
                  <a:lnTo>
                    <a:pt x="0" y="144780"/>
                  </a:lnTo>
                  <a:lnTo>
                    <a:pt x="0" y="0"/>
                  </a:lnTo>
                  <a:close/>
                  <a:moveTo>
                    <a:pt x="144780" y="0"/>
                  </a:moveTo>
                  <a:lnTo>
                    <a:pt x="51579494" y="0"/>
                  </a:lnTo>
                  <a:lnTo>
                    <a:pt x="51579494" y="144780"/>
                  </a:lnTo>
                  <a:lnTo>
                    <a:pt x="144780" y="144780"/>
                  </a:lnTo>
                  <a:lnTo>
                    <a:pt x="144780" y="0"/>
                  </a:lnTo>
                  <a:close/>
                </a:path>
              </a:pathLst>
            </a:custGeom>
            <a:solidFill>
              <a:srgbClr val="000000"/>
            </a:solidFill>
          </p:spPr>
        </p:sp>
      </p:grpSp>
      <p:pic>
        <p:nvPicPr>
          <p:cNvPr name="Picture 15" id="15"/>
          <p:cNvPicPr>
            <a:picLocks noChangeAspect="true"/>
          </p:cNvPicPr>
          <p:nvPr/>
        </p:nvPicPr>
        <p:blipFill>
          <a:blip r:embed="rId10"/>
          <a:srcRect l="0" t="24740" r="0" b="27418"/>
          <a:stretch>
            <a:fillRect/>
          </a:stretch>
        </p:blipFill>
        <p:spPr>
          <a:xfrm flipH="false" flipV="false" rot="0">
            <a:off x="1028700" y="3331415"/>
            <a:ext cx="6888273" cy="6138069"/>
          </a:xfrm>
          <a:prstGeom prst="rect">
            <a:avLst/>
          </a:prstGeom>
        </p:spPr>
      </p:pic>
      <p:sp>
        <p:nvSpPr>
          <p:cNvPr name="TextBox 16" id="16"/>
          <p:cNvSpPr txBox="true"/>
          <p:nvPr/>
        </p:nvSpPr>
        <p:spPr>
          <a:xfrm rot="0">
            <a:off x="8995338" y="3001616"/>
            <a:ext cx="8459957" cy="4420552"/>
          </a:xfrm>
          <a:prstGeom prst="rect">
            <a:avLst/>
          </a:prstGeom>
        </p:spPr>
        <p:txBody>
          <a:bodyPr anchor="t" rtlCol="false" tIns="0" lIns="0" bIns="0" rIns="0">
            <a:spAutoFit/>
          </a:bodyPr>
          <a:lstStyle/>
          <a:p>
            <a:pPr>
              <a:lnSpc>
                <a:spcPts val="5740"/>
              </a:lnSpc>
            </a:pPr>
            <a:r>
              <a:rPr lang="en-US" sz="5218">
                <a:solidFill>
                  <a:srgbClr val="A982C8"/>
                </a:solidFill>
                <a:cs typeface="Childos Arabic Bold"/>
              </a:rPr>
              <a:t>يشمل المتحف العديد من المحتويات ، ولكن في الطابق الثالث تحديدًا يمكن للزائر التعرف على اساطير قديمة عن حركة الشمس والقمر  ويعرض مجموعه كبيرة من الكواكب و النجوم </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322F5D"/>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alphaModFix amt="6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280154" y="-913673"/>
            <a:ext cx="11113777" cy="11100929"/>
          </a:xfrm>
          <a:prstGeom prst="rect">
            <a:avLst/>
          </a:prstGeom>
        </p:spPr>
      </p:pic>
      <p:pic>
        <p:nvPicPr>
          <p:cNvPr name="Picture 3" id="3"/>
          <p:cNvPicPr>
            <a:picLocks noChangeAspect="true"/>
          </p:cNvPicPr>
          <p:nvPr/>
        </p:nvPicPr>
        <p:blipFill>
          <a:blip r:embed="rId2">
            <a:alphaModFix amt="6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10833624" y="-1228424"/>
            <a:ext cx="11113777" cy="11100929"/>
          </a:xfrm>
          <a:prstGeom prst="rect">
            <a:avLst/>
          </a:prstGeom>
        </p:spPr>
      </p:pic>
      <p:pic>
        <p:nvPicPr>
          <p:cNvPr name="Picture 4" id="4"/>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0">
            <a:off x="-3397643" y="-3503353"/>
            <a:ext cx="12041426" cy="7969235"/>
          </a:xfrm>
          <a:prstGeom prst="rect">
            <a:avLst/>
          </a:prstGeom>
        </p:spPr>
      </p:pic>
      <p:pic>
        <p:nvPicPr>
          <p:cNvPr name="Picture 5" id="5"/>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10800000">
            <a:off x="4213998" y="5691438"/>
            <a:ext cx="9860005" cy="9860005"/>
          </a:xfrm>
          <a:prstGeom prst="rect">
            <a:avLst/>
          </a:prstGeom>
        </p:spPr>
      </p:pic>
      <p:pic>
        <p:nvPicPr>
          <p:cNvPr name="Picture 6" id="6"/>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3738751">
            <a:off x="9456392" y="-3597766"/>
            <a:ext cx="12326742" cy="8158062"/>
          </a:xfrm>
          <a:prstGeom prst="rect">
            <a:avLst/>
          </a:prstGeom>
        </p:spPr>
      </p:pic>
      <p:pic>
        <p:nvPicPr>
          <p:cNvPr name="Picture 7" id="7"/>
          <p:cNvPicPr>
            <a:picLocks noChangeAspect="true"/>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0" t="0" r="0" b="0"/>
          <a:stretch>
            <a:fillRect/>
          </a:stretch>
        </p:blipFill>
        <p:spPr>
          <a:xfrm flipH="false" flipV="false" rot="0">
            <a:off x="15320970" y="7396930"/>
            <a:ext cx="2331157" cy="2318441"/>
          </a:xfrm>
          <a:prstGeom prst="rect">
            <a:avLst/>
          </a:prstGeom>
        </p:spPr>
      </p:pic>
      <p:pic>
        <p:nvPicPr>
          <p:cNvPr name="Picture 8" id="8"/>
          <p:cNvPicPr>
            <a:picLocks noChangeAspect="true"/>
          </p:cNvPicPr>
          <p:nvPr/>
        </p:nvPicPr>
        <p:blipFill>
          <a:blip r:embed="rId10"/>
          <a:srcRect l="0" t="0" r="0" b="0"/>
          <a:stretch>
            <a:fillRect/>
          </a:stretch>
        </p:blipFill>
        <p:spPr>
          <a:xfrm flipH="false" flipV="false" rot="0">
            <a:off x="400060" y="230500"/>
            <a:ext cx="6628356" cy="5815593"/>
          </a:xfrm>
          <a:prstGeom prst="rect">
            <a:avLst/>
          </a:prstGeom>
        </p:spPr>
      </p:pic>
      <p:pic>
        <p:nvPicPr>
          <p:cNvPr name="Picture 9" id="9"/>
          <p:cNvPicPr>
            <a:picLocks noChangeAspect="true"/>
          </p:cNvPicPr>
          <p:nvPr/>
        </p:nvPicPr>
        <p:blipFill>
          <a:blip r:embed="rId11"/>
          <a:srcRect l="0" t="0" r="0" b="0"/>
          <a:stretch>
            <a:fillRect/>
          </a:stretch>
        </p:blipFill>
        <p:spPr>
          <a:xfrm flipH="false" flipV="false" rot="0">
            <a:off x="4213998" y="4260949"/>
            <a:ext cx="6482235" cy="5687389"/>
          </a:xfrm>
          <a:prstGeom prst="rect">
            <a:avLst/>
          </a:prstGeom>
        </p:spPr>
      </p:pic>
      <p:pic>
        <p:nvPicPr>
          <p:cNvPr name="Picture 10" id="10"/>
          <p:cNvPicPr>
            <a:picLocks noChangeAspect="true"/>
          </p:cNvPicPr>
          <p:nvPr/>
        </p:nvPicPr>
        <p:blipFill>
          <a:blip r:embed="rId12"/>
          <a:srcRect l="0" t="0" r="0" b="0"/>
          <a:stretch>
            <a:fillRect/>
          </a:stretch>
        </p:blipFill>
        <p:spPr>
          <a:xfrm flipH="false" flipV="false" rot="0">
            <a:off x="9294277" y="141577"/>
            <a:ext cx="6325486" cy="5549861"/>
          </a:xfrm>
          <a:prstGeom prst="rect">
            <a:avLst/>
          </a:prstGeom>
        </p:spPr>
      </p:pic>
      <p:pic>
        <p:nvPicPr>
          <p:cNvPr name="Picture 11" id="11"/>
          <p:cNvPicPr>
            <a:picLocks noChangeAspect="true"/>
          </p:cNvPicPr>
          <p:nvPr/>
        </p:nvPicPr>
        <p:blipFill>
          <a:blip r:embed="rId13"/>
          <a:srcRect l="0" t="0" r="0" b="0"/>
          <a:stretch>
            <a:fillRect/>
          </a:stretch>
        </p:blipFill>
        <p:spPr>
          <a:xfrm flipH="false" flipV="false" rot="0">
            <a:off x="11867333" y="4790992"/>
            <a:ext cx="5935664" cy="5207839"/>
          </a:xfrm>
          <a:prstGeom prst="rect">
            <a:avLst/>
          </a:prstGeom>
        </p:spPr>
      </p:pic>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F1F1F1"/>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alphaModFix amt="43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447773" y="6977144"/>
            <a:ext cx="7890792" cy="4562313"/>
          </a:xfrm>
          <a:prstGeom prst="rect">
            <a:avLst/>
          </a:prstGeom>
        </p:spPr>
      </p:pic>
      <p:pic>
        <p:nvPicPr>
          <p:cNvPr name="Picture 3" id="3"/>
          <p:cNvPicPr>
            <a:picLocks noChangeAspect="true"/>
          </p:cNvPicPr>
          <p:nvPr/>
        </p:nvPicPr>
        <p:blipFill>
          <a:blip r:embed="rId4">
            <a:alphaModFix amt="41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2212213">
            <a:off x="15089837" y="-2143405"/>
            <a:ext cx="2227212" cy="8333104"/>
          </a:xfrm>
          <a:prstGeom prst="rect">
            <a:avLst/>
          </a:prstGeom>
        </p:spPr>
      </p:pic>
      <p:pic>
        <p:nvPicPr>
          <p:cNvPr name="Picture 4" id="4"/>
          <p:cNvPicPr>
            <a:picLocks noChangeAspect="true"/>
          </p:cNvPicPr>
          <p:nvPr/>
        </p:nvPicPr>
        <p:blipFill>
          <a:blip r:embed="rId6">
            <a:alphaModFix amt="4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0">
            <a:off x="0" y="-1009641"/>
            <a:ext cx="5221720" cy="5193238"/>
          </a:xfrm>
          <a:prstGeom prst="rect">
            <a:avLst/>
          </a:prstGeom>
        </p:spPr>
      </p:pic>
      <p:sp>
        <p:nvSpPr>
          <p:cNvPr name="TextBox 5" id="5"/>
          <p:cNvSpPr txBox="true"/>
          <p:nvPr/>
        </p:nvSpPr>
        <p:spPr>
          <a:xfrm rot="0">
            <a:off x="2069364" y="2835213"/>
            <a:ext cx="14149273" cy="2325294"/>
          </a:xfrm>
          <a:prstGeom prst="rect">
            <a:avLst/>
          </a:prstGeom>
        </p:spPr>
        <p:txBody>
          <a:bodyPr anchor="t" rtlCol="false" tIns="0" lIns="0" bIns="0" rIns="0">
            <a:spAutoFit/>
          </a:bodyPr>
          <a:lstStyle/>
          <a:p>
            <a:pPr algn="ctr">
              <a:lnSpc>
                <a:spcPts val="17976"/>
              </a:lnSpc>
            </a:pPr>
            <a:r>
              <a:rPr lang="en-US" sz="12840">
                <a:solidFill>
                  <a:srgbClr val="A138A1"/>
                </a:solidFill>
                <a:cs typeface="Tufuli Arabic"/>
              </a:rPr>
              <a:t>ظاهرة اصطفاف الكواكب</a:t>
            </a:r>
          </a:p>
        </p:txBody>
      </p:sp>
      <p:sp>
        <p:nvSpPr>
          <p:cNvPr name="TextBox 6" id="6"/>
          <p:cNvSpPr txBox="true"/>
          <p:nvPr/>
        </p:nvSpPr>
        <p:spPr>
          <a:xfrm rot="0">
            <a:off x="2069364" y="5017631"/>
            <a:ext cx="14149273" cy="934720"/>
          </a:xfrm>
          <a:prstGeom prst="rect">
            <a:avLst/>
          </a:prstGeom>
        </p:spPr>
        <p:txBody>
          <a:bodyPr anchor="t" rtlCol="false" tIns="0" lIns="0" bIns="0" rIns="0">
            <a:spAutoFit/>
          </a:bodyPr>
          <a:lstStyle/>
          <a:p>
            <a:pPr algn="ctr">
              <a:lnSpc>
                <a:spcPts val="7279"/>
              </a:lnSpc>
            </a:pPr>
            <a:r>
              <a:rPr lang="en-US" sz="5199">
                <a:solidFill>
                  <a:srgbClr val="A138A1"/>
                </a:solidFill>
                <a:cs typeface="Canva Sans Bold"/>
              </a:rPr>
              <a:t>حدث فلكي نادر</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DAFOZfljNVw</dc:identifier>
  <dcterms:modified xsi:type="dcterms:W3CDTF">2011-08-01T06:04:30Z</dcterms:modified>
  <cp:revision>1</cp:revision>
  <dc:title>Purple Space Race Science Lesson Education Presentation</dc:title>
</cp:coreProperties>
</file>